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37B5819-FDC2-4CE7-BCAD-6219F355E891}" type="datetimeFigureOut">
              <a:rPr lang="en-GB" smtClean="0"/>
              <a:t>29/03/2022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55EB48-D45E-4C69-B335-5DB7046323CA}" type="slidenum">
              <a:rPr lang="en-GB" smtClean="0"/>
              <a:t>‹#›</a:t>
            </a:fld>
            <a:endParaRPr lang="en-GB"/>
          </a:p>
        </p:txBody>
      </p:sp>
    </p:spTree>
    <p:extLst>
      <p:ext uri="{BB962C8B-B14F-4D97-AF65-F5344CB8AC3E}">
        <p14:creationId xmlns:p14="http://schemas.microsoft.com/office/powerpoint/2010/main" val="1893765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37B5819-FDC2-4CE7-BCAD-6219F355E891}" type="datetimeFigureOut">
              <a:rPr lang="en-GB" smtClean="0"/>
              <a:t>29/03/2022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55EB48-D45E-4C69-B335-5DB7046323CA}" type="slidenum">
              <a:rPr lang="en-GB" smtClean="0"/>
              <a:t>‹#›</a:t>
            </a:fld>
            <a:endParaRPr lang="en-GB"/>
          </a:p>
        </p:txBody>
      </p:sp>
    </p:spTree>
    <p:extLst>
      <p:ext uri="{BB962C8B-B14F-4D97-AF65-F5344CB8AC3E}">
        <p14:creationId xmlns:p14="http://schemas.microsoft.com/office/powerpoint/2010/main" val="2326836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37B5819-FDC2-4CE7-BCAD-6219F355E891}" type="datetimeFigureOut">
              <a:rPr lang="en-GB" smtClean="0"/>
              <a:t>29/03/2022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55EB48-D45E-4C69-B335-5DB7046323CA}" type="slidenum">
              <a:rPr lang="en-GB" smtClean="0"/>
              <a:t>‹#›</a:t>
            </a:fld>
            <a:endParaRPr lang="en-GB"/>
          </a:p>
        </p:txBody>
      </p:sp>
    </p:spTree>
    <p:extLst>
      <p:ext uri="{BB962C8B-B14F-4D97-AF65-F5344CB8AC3E}">
        <p14:creationId xmlns:p14="http://schemas.microsoft.com/office/powerpoint/2010/main" val="607626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37B5819-FDC2-4CE7-BCAD-6219F355E891}" type="datetimeFigureOut">
              <a:rPr lang="en-GB" smtClean="0"/>
              <a:t>29/03/2022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55EB48-D45E-4C69-B335-5DB7046323CA}" type="slidenum">
              <a:rPr lang="en-GB" smtClean="0"/>
              <a:t>‹#›</a:t>
            </a:fld>
            <a:endParaRPr lang="en-GB"/>
          </a:p>
        </p:txBody>
      </p:sp>
    </p:spTree>
    <p:extLst>
      <p:ext uri="{BB962C8B-B14F-4D97-AF65-F5344CB8AC3E}">
        <p14:creationId xmlns:p14="http://schemas.microsoft.com/office/powerpoint/2010/main" val="3989883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37B5819-FDC2-4CE7-BCAD-6219F355E891}" type="datetimeFigureOut">
              <a:rPr lang="en-GB" smtClean="0"/>
              <a:t>29/03/2022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55EB48-D45E-4C69-B335-5DB7046323CA}" type="slidenum">
              <a:rPr lang="en-GB" smtClean="0"/>
              <a:t>‹#›</a:t>
            </a:fld>
            <a:endParaRPr lang="en-GB"/>
          </a:p>
        </p:txBody>
      </p:sp>
    </p:spTree>
    <p:extLst>
      <p:ext uri="{BB962C8B-B14F-4D97-AF65-F5344CB8AC3E}">
        <p14:creationId xmlns:p14="http://schemas.microsoft.com/office/powerpoint/2010/main" val="2300549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37B5819-FDC2-4CE7-BCAD-6219F355E891}" type="datetimeFigureOut">
              <a:rPr lang="en-GB" smtClean="0"/>
              <a:t>29/03/2022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55EB48-D45E-4C69-B335-5DB7046323CA}" type="slidenum">
              <a:rPr lang="en-GB" smtClean="0"/>
              <a:t>‹#›</a:t>
            </a:fld>
            <a:endParaRPr lang="en-GB"/>
          </a:p>
        </p:txBody>
      </p:sp>
    </p:spTree>
    <p:extLst>
      <p:ext uri="{BB962C8B-B14F-4D97-AF65-F5344CB8AC3E}">
        <p14:creationId xmlns:p14="http://schemas.microsoft.com/office/powerpoint/2010/main" val="2168170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37B5819-FDC2-4CE7-BCAD-6219F355E891}" type="datetimeFigureOut">
              <a:rPr lang="en-GB" smtClean="0"/>
              <a:t>29/03/2022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255EB48-D45E-4C69-B335-5DB7046323CA}" type="slidenum">
              <a:rPr lang="en-GB" smtClean="0"/>
              <a:t>‹#›</a:t>
            </a:fld>
            <a:endParaRPr lang="en-GB"/>
          </a:p>
        </p:txBody>
      </p:sp>
    </p:spTree>
    <p:extLst>
      <p:ext uri="{BB962C8B-B14F-4D97-AF65-F5344CB8AC3E}">
        <p14:creationId xmlns:p14="http://schemas.microsoft.com/office/powerpoint/2010/main" val="2628498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37B5819-FDC2-4CE7-BCAD-6219F355E891}" type="datetimeFigureOut">
              <a:rPr lang="en-GB" smtClean="0"/>
              <a:t>29/03/2022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255EB48-D45E-4C69-B335-5DB7046323CA}" type="slidenum">
              <a:rPr lang="en-GB" smtClean="0"/>
              <a:t>‹#›</a:t>
            </a:fld>
            <a:endParaRPr lang="en-GB"/>
          </a:p>
        </p:txBody>
      </p:sp>
    </p:spTree>
    <p:extLst>
      <p:ext uri="{BB962C8B-B14F-4D97-AF65-F5344CB8AC3E}">
        <p14:creationId xmlns:p14="http://schemas.microsoft.com/office/powerpoint/2010/main" val="4219944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7B5819-FDC2-4CE7-BCAD-6219F355E891}" type="datetimeFigureOut">
              <a:rPr lang="en-GB" smtClean="0"/>
              <a:t>29/03/2022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255EB48-D45E-4C69-B335-5DB7046323CA}" type="slidenum">
              <a:rPr lang="en-GB" smtClean="0"/>
              <a:t>‹#›</a:t>
            </a:fld>
            <a:endParaRPr lang="en-GB"/>
          </a:p>
        </p:txBody>
      </p:sp>
    </p:spTree>
    <p:extLst>
      <p:ext uri="{BB962C8B-B14F-4D97-AF65-F5344CB8AC3E}">
        <p14:creationId xmlns:p14="http://schemas.microsoft.com/office/powerpoint/2010/main" val="316039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37B5819-FDC2-4CE7-BCAD-6219F355E891}" type="datetimeFigureOut">
              <a:rPr lang="en-GB" smtClean="0"/>
              <a:t>29/03/2022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55EB48-D45E-4C69-B335-5DB7046323CA}" type="slidenum">
              <a:rPr lang="en-GB" smtClean="0"/>
              <a:t>‹#›</a:t>
            </a:fld>
            <a:endParaRPr lang="en-GB"/>
          </a:p>
        </p:txBody>
      </p:sp>
    </p:spTree>
    <p:extLst>
      <p:ext uri="{BB962C8B-B14F-4D97-AF65-F5344CB8AC3E}">
        <p14:creationId xmlns:p14="http://schemas.microsoft.com/office/powerpoint/2010/main" val="800164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37B5819-FDC2-4CE7-BCAD-6219F355E891}" type="datetimeFigureOut">
              <a:rPr lang="en-GB" smtClean="0"/>
              <a:t>29/03/2022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55EB48-D45E-4C69-B335-5DB7046323CA}" type="slidenum">
              <a:rPr lang="en-GB" smtClean="0"/>
              <a:t>‹#›</a:t>
            </a:fld>
            <a:endParaRPr lang="en-GB"/>
          </a:p>
        </p:txBody>
      </p:sp>
    </p:spTree>
    <p:extLst>
      <p:ext uri="{BB962C8B-B14F-4D97-AF65-F5344CB8AC3E}">
        <p14:creationId xmlns:p14="http://schemas.microsoft.com/office/powerpoint/2010/main" val="1203305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7B5819-FDC2-4CE7-BCAD-6219F355E891}" type="datetimeFigureOut">
              <a:rPr lang="en-GB" smtClean="0"/>
              <a:t>29/03/2022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55EB48-D45E-4C69-B335-5DB7046323CA}" type="slidenum">
              <a:rPr lang="en-GB" smtClean="0"/>
              <a:t>‹#›</a:t>
            </a:fld>
            <a:endParaRPr lang="en-GB"/>
          </a:p>
        </p:txBody>
      </p:sp>
    </p:spTree>
    <p:extLst>
      <p:ext uri="{BB962C8B-B14F-4D97-AF65-F5344CB8AC3E}">
        <p14:creationId xmlns:p14="http://schemas.microsoft.com/office/powerpoint/2010/main" val="29912434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314" y="195943"/>
            <a:ext cx="5254731" cy="1143000"/>
          </a:xfrm>
        </p:spPr>
        <p:txBody>
          <a:bodyPr>
            <a:normAutofit/>
          </a:bodyPr>
          <a:lstStyle/>
          <a:p>
            <a:r>
              <a:rPr lang="en-GB" b="1" u="sng" dirty="0">
                <a:solidFill>
                  <a:srgbClr val="7030A0"/>
                </a:solidFill>
              </a:rPr>
              <a:t>Pristine </a:t>
            </a:r>
            <a:r>
              <a:rPr lang="en-GB" b="1" u="sng" dirty="0" err="1">
                <a:solidFill>
                  <a:srgbClr val="7030A0"/>
                </a:solidFill>
              </a:rPr>
              <a:t>Cartera</a:t>
            </a:r>
            <a:r>
              <a:rPr lang="en-GB" b="1" u="sng" dirty="0">
                <a:solidFill>
                  <a:srgbClr val="7030A0"/>
                </a:solidFill>
              </a:rPr>
              <a:t> </a:t>
            </a:r>
            <a:r>
              <a:rPr lang="en-GB" b="1" u="sng" dirty="0" err="1">
                <a:solidFill>
                  <a:srgbClr val="7030A0"/>
                </a:solidFill>
              </a:rPr>
              <a:t>Turkus</a:t>
            </a:r>
            <a:endParaRPr lang="en-GB" b="1" u="sng" dirty="0">
              <a:solidFill>
                <a:srgbClr val="7030A0"/>
              </a:solidFill>
            </a:endParaRPr>
          </a:p>
        </p:txBody>
      </p:sp>
      <p:sp>
        <p:nvSpPr>
          <p:cNvPr id="3" name="Content Placeholder 2"/>
          <p:cNvSpPr>
            <a:spLocks noGrp="1"/>
          </p:cNvSpPr>
          <p:nvPr>
            <p:ph idx="1"/>
          </p:nvPr>
        </p:nvSpPr>
        <p:spPr>
          <a:xfrm>
            <a:off x="307314" y="1674249"/>
            <a:ext cx="4810261" cy="4895131"/>
          </a:xfrm>
          <a:solidFill>
            <a:schemeClr val="accent4">
              <a:lumMod val="20000"/>
              <a:lumOff val="80000"/>
            </a:schemeClr>
          </a:solidFill>
          <a:ln w="28575">
            <a:solidFill>
              <a:schemeClr val="tx1">
                <a:lumMod val="95000"/>
                <a:lumOff val="5000"/>
              </a:schemeClr>
            </a:solidFill>
          </a:ln>
        </p:spPr>
        <p:txBody>
          <a:bodyPr>
            <a:normAutofit/>
          </a:bodyPr>
          <a:lstStyle/>
          <a:p>
            <a:r>
              <a:rPr lang="en-GB" sz="2400" dirty="0"/>
              <a:t>An American artist</a:t>
            </a:r>
          </a:p>
          <a:p>
            <a:r>
              <a:rPr lang="en-GB" sz="2400" dirty="0"/>
              <a:t>She has a degree in Fine Art. </a:t>
            </a:r>
          </a:p>
          <a:p>
            <a:r>
              <a:rPr lang="en-GB" sz="2400" dirty="0"/>
              <a:t>Her Art work is bright and colourful, designed to make people smile! </a:t>
            </a:r>
          </a:p>
          <a:p>
            <a:r>
              <a:rPr lang="en-GB" sz="2400" dirty="0"/>
              <a:t>“Painting </a:t>
            </a:r>
            <a:r>
              <a:rPr lang="en-GB" sz="2400" dirty="0"/>
              <a:t>is my life. It is a calling that is as strong and real as the beating of my heart. I have sold my art all over the world</a:t>
            </a:r>
            <a:r>
              <a:rPr lang="en-GB" sz="2400" dirty="0"/>
              <a:t>.”</a:t>
            </a:r>
          </a:p>
          <a:p>
            <a:r>
              <a:rPr lang="en-GB" sz="2400" dirty="0"/>
              <a:t>Her work has </a:t>
            </a:r>
            <a:r>
              <a:rPr lang="en-GB" sz="2400" dirty="0"/>
              <a:t>Hispanic/ Mexican themes, especially with the use of vibrant </a:t>
            </a:r>
            <a:r>
              <a:rPr lang="en-GB" sz="2400" dirty="0"/>
              <a:t>colours.</a:t>
            </a:r>
            <a:endParaRPr lang="en-GB" sz="2400" dirty="0"/>
          </a:p>
        </p:txBody>
      </p:sp>
      <p:pic>
        <p:nvPicPr>
          <p:cNvPr id="4" name="Picture 16" descr="day-of-the-dead-cat-pristine-cartera-turkus - Paws Into Grac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541" t="7349"/>
          <a:stretch/>
        </p:blipFill>
        <p:spPr bwMode="auto">
          <a:xfrm>
            <a:off x="9292892" y="116632"/>
            <a:ext cx="2338936" cy="32298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PRISTINE CARTERA TURKUS - Official Websi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92892" y="3417939"/>
            <a:ext cx="2586901" cy="330594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Amor Pelado Painting by Pristine Cartera Turku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4729" y="3758655"/>
            <a:ext cx="3801008" cy="288032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Mi Carino Painting by Pristine Cartera Turku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40696" y="195943"/>
            <a:ext cx="2573544" cy="3323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1934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67096" y="156754"/>
            <a:ext cx="9836332" cy="707886"/>
          </a:xfrm>
          <a:prstGeom prst="rect">
            <a:avLst/>
          </a:prstGeom>
          <a:noFill/>
        </p:spPr>
        <p:txBody>
          <a:bodyPr wrap="square" rtlCol="0">
            <a:spAutoFit/>
          </a:bodyPr>
          <a:lstStyle/>
          <a:p>
            <a:r>
              <a:rPr lang="en-GB" sz="4000" u="sng" dirty="0" smtClean="0">
                <a:solidFill>
                  <a:srgbClr val="7030A0"/>
                </a:solidFill>
              </a:rPr>
              <a:t>Your task… creating day of the dead creatures. </a:t>
            </a:r>
            <a:endParaRPr lang="en-GB" sz="4000" u="sng" dirty="0">
              <a:solidFill>
                <a:srgbClr val="7030A0"/>
              </a:solidFill>
            </a:endParaRPr>
          </a:p>
        </p:txBody>
      </p:sp>
      <p:pic>
        <p:nvPicPr>
          <p:cNvPr id="5" name="Picture 4"/>
          <p:cNvPicPr>
            <a:picLocks noChangeAspect="1"/>
          </p:cNvPicPr>
          <p:nvPr/>
        </p:nvPicPr>
        <p:blipFill rotWithShape="1">
          <a:blip r:embed="rId2"/>
          <a:srcRect l="42969" t="23611" r="24999" b="30556"/>
          <a:stretch/>
        </p:blipFill>
        <p:spPr>
          <a:xfrm>
            <a:off x="8886428" y="864640"/>
            <a:ext cx="3305572" cy="2660582"/>
          </a:xfrm>
          <a:prstGeom prst="rect">
            <a:avLst/>
          </a:prstGeom>
        </p:spPr>
      </p:pic>
      <p:pic>
        <p:nvPicPr>
          <p:cNvPr id="6" name="Picture 5"/>
          <p:cNvPicPr>
            <a:picLocks noChangeAspect="1"/>
          </p:cNvPicPr>
          <p:nvPr/>
        </p:nvPicPr>
        <p:blipFill>
          <a:blip r:embed="rId3"/>
          <a:stretch>
            <a:fillRect/>
          </a:stretch>
        </p:blipFill>
        <p:spPr>
          <a:xfrm>
            <a:off x="9450232" y="3981470"/>
            <a:ext cx="2741768" cy="2366339"/>
          </a:xfrm>
          <a:prstGeom prst="rect">
            <a:avLst/>
          </a:prstGeom>
        </p:spPr>
      </p:pic>
      <p:pic>
        <p:nvPicPr>
          <p:cNvPr id="7" name="Picture 6"/>
          <p:cNvPicPr>
            <a:picLocks noChangeAspect="1"/>
          </p:cNvPicPr>
          <p:nvPr/>
        </p:nvPicPr>
        <p:blipFill>
          <a:blip r:embed="rId4"/>
          <a:stretch>
            <a:fillRect/>
          </a:stretch>
        </p:blipFill>
        <p:spPr>
          <a:xfrm>
            <a:off x="6739614" y="992567"/>
            <a:ext cx="2146814" cy="2860976"/>
          </a:xfrm>
          <a:prstGeom prst="rect">
            <a:avLst/>
          </a:prstGeom>
        </p:spPr>
      </p:pic>
      <p:pic>
        <p:nvPicPr>
          <p:cNvPr id="8" name="Picture 7"/>
          <p:cNvPicPr>
            <a:picLocks noChangeAspect="1"/>
          </p:cNvPicPr>
          <p:nvPr/>
        </p:nvPicPr>
        <p:blipFill rotWithShape="1">
          <a:blip r:embed="rId5"/>
          <a:srcRect l="47012" t="7429" r="28241" b="15500"/>
          <a:stretch/>
        </p:blipFill>
        <p:spPr>
          <a:xfrm>
            <a:off x="6927450" y="3938377"/>
            <a:ext cx="2407572" cy="2686500"/>
          </a:xfrm>
          <a:prstGeom prst="rect">
            <a:avLst/>
          </a:prstGeom>
        </p:spPr>
      </p:pic>
      <p:sp>
        <p:nvSpPr>
          <p:cNvPr id="9" name="TextBox 8"/>
          <p:cNvSpPr txBox="1"/>
          <p:nvPr/>
        </p:nvSpPr>
        <p:spPr>
          <a:xfrm>
            <a:off x="198760" y="992567"/>
            <a:ext cx="4177298" cy="5632311"/>
          </a:xfrm>
          <a:prstGeom prst="rect">
            <a:avLst/>
          </a:prstGeom>
          <a:solidFill>
            <a:schemeClr val="accent1">
              <a:lumMod val="20000"/>
              <a:lumOff val="80000"/>
            </a:schemeClr>
          </a:solidFill>
          <a:ln>
            <a:solidFill>
              <a:schemeClr val="tx1"/>
            </a:solidFill>
          </a:ln>
        </p:spPr>
        <p:txBody>
          <a:bodyPr wrap="square" rtlCol="0">
            <a:spAutoFit/>
          </a:bodyPr>
          <a:lstStyle/>
          <a:p>
            <a:r>
              <a:rPr lang="en-GB" sz="2000" dirty="0" smtClean="0"/>
              <a:t>On A4 paper have a go at drawing some of these day of the dead creatures! </a:t>
            </a:r>
          </a:p>
          <a:p>
            <a:endParaRPr lang="en-GB" sz="2000" dirty="0"/>
          </a:p>
          <a:p>
            <a:r>
              <a:rPr lang="en-GB" sz="2000" dirty="0" smtClean="0"/>
              <a:t>-begin by sketching the basic shapes with a pencil, then add the bones and the details like flowers and patterns inside the shapes. </a:t>
            </a:r>
          </a:p>
          <a:p>
            <a:endParaRPr lang="en-GB" sz="2000" dirty="0"/>
          </a:p>
          <a:p>
            <a:r>
              <a:rPr lang="en-GB" sz="2000" dirty="0" smtClean="0"/>
              <a:t>Once you have sketched the basic outline you then need to add colour to the animals using colour pencils. Their should be black areas surrounding the bones and then bold colours for flowers and patterns! </a:t>
            </a:r>
          </a:p>
          <a:p>
            <a:endParaRPr lang="en-GB" sz="2000" dirty="0"/>
          </a:p>
          <a:p>
            <a:r>
              <a:rPr lang="en-GB" sz="2000" dirty="0" smtClean="0"/>
              <a:t>Try and fill your A4 paper with as many different creatures as possible… </a:t>
            </a:r>
            <a:endParaRPr lang="en-GB" sz="2000" dirty="0"/>
          </a:p>
        </p:txBody>
      </p:sp>
      <p:pic>
        <p:nvPicPr>
          <p:cNvPr id="10" name="Picture 2" descr="Day dead dia de los moertos animals Royalty Free Vector"/>
          <p:cNvPicPr>
            <a:picLocks noChangeAspect="1" noChangeArrowheads="1"/>
          </p:cNvPicPr>
          <p:nvPr/>
        </p:nvPicPr>
        <p:blipFill rotWithShape="1">
          <a:blip r:embed="rId6">
            <a:extLst>
              <a:ext uri="{28A0092B-C50C-407E-A947-70E740481C1C}">
                <a14:useLocalDpi xmlns:a14="http://schemas.microsoft.com/office/drawing/2010/main" val="0"/>
              </a:ext>
            </a:extLst>
          </a:blip>
          <a:srcRect l="7229" t="48838" r="74113" b="19491"/>
          <a:stretch/>
        </p:blipFill>
        <p:spPr bwMode="auto">
          <a:xfrm>
            <a:off x="4461058" y="970919"/>
            <a:ext cx="2193555" cy="290427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Day dead dia de los moertos animals Royalty Free Vector"/>
          <p:cNvPicPr>
            <a:picLocks noChangeAspect="1" noChangeArrowheads="1"/>
          </p:cNvPicPr>
          <p:nvPr/>
        </p:nvPicPr>
        <p:blipFill rotWithShape="1">
          <a:blip r:embed="rId6">
            <a:extLst>
              <a:ext uri="{28A0092B-C50C-407E-A947-70E740481C1C}">
                <a14:useLocalDpi xmlns:a14="http://schemas.microsoft.com/office/drawing/2010/main" val="0"/>
              </a:ext>
            </a:extLst>
          </a:blip>
          <a:srcRect l="74144" t="49905" r="4224" b="19080"/>
          <a:stretch/>
        </p:blipFill>
        <p:spPr bwMode="auto">
          <a:xfrm>
            <a:off x="4446990" y="3930198"/>
            <a:ext cx="2409528" cy="2694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38529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181</Words>
  <Application>Microsoft Office PowerPoint</Application>
  <PresentationFormat>Widescreen</PresentationFormat>
  <Paragraphs>14</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Pristine Cartera Turkus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Pristine Cartera Turkus</dc:title>
  <dc:creator>E Deegan Local</dc:creator>
  <cp:lastModifiedBy>E Deegan Local</cp:lastModifiedBy>
  <cp:revision>2</cp:revision>
  <dcterms:created xsi:type="dcterms:W3CDTF">2022-03-29T16:27:30Z</dcterms:created>
  <dcterms:modified xsi:type="dcterms:W3CDTF">2022-03-29T16:33:40Z</dcterms:modified>
</cp:coreProperties>
</file>