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843C-1593-921D-6A22-0C3629EA9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BB816-0BF8-CDB0-5BEB-959B1CE77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D7AF2-A46F-BC5A-B939-7A41CD08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F609-E1F6-9DDE-461A-0ACC73BB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C8E7F-CE83-CB09-017D-0D03720D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2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722D-6460-E7AE-497B-DE1EA701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A52B7-87E5-3394-A910-7107374B6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1AD0-E4DE-DBBC-CBF3-C4D9297F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C7573-EF30-5CBB-9069-92A84157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E8ED8-3589-EE0F-C67C-FCF3C287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8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80D59-21EF-7036-ABF5-47931C06A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4F8A9-629A-D7E0-A642-A7852ADF8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D6C9-4B6D-D2C3-D4F1-45FC6263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4EE1-56EC-DA8C-82CE-20C35D98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6F533-8C98-8C15-5A98-4F485214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7E1E-E7CA-593E-A36C-EA92341C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ACD7-B9D1-D2E2-5FE3-F86B2C947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F7E9-8A62-C371-E4C5-28A2D8AE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014F-AFF8-7381-B6CD-125C90C1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8608A-3B8F-7F50-ACC6-E2DF6675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7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5A5C-72A5-AB9B-857C-5C37A382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771E9-3F74-CAE3-7EB6-9FDC4762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BB6C-819B-3F1A-0744-7A792B0F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F10AC-44A6-4412-19EB-17FECE32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8475-8778-65C0-50EF-8ECDE95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BEF1-AC65-2924-2C49-4E3A69EA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6682-E36C-CD73-8DEF-03E4AADE5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1BE6C-E0CD-1A9D-75DD-E320F6859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073A7-3E2E-E03F-C009-49E49530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CF54E-137C-0802-E068-506EE1D0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62EE0-9EFA-1697-69FD-CDEF0E3B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3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470B-7F47-286E-1A18-80EC45DE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9C068-FEA5-AFAE-0ABA-C37FD4ACC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DD397-1AF2-B32D-5EAC-829E54340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8A405-86D9-25EE-6009-0B10ECD7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479AC-A16C-726B-015E-6BB0344E4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1A232-8DCF-8619-A618-BE7F602D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81A60-A2D2-92DE-3271-B0FB8C31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D5E23-52BD-E9D3-338A-2BFF6D1C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5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FA4E-7AE1-9772-492F-4532D542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E8979-FFF7-6BF3-282D-3B9C9516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47031-F433-34E2-5540-74996AB0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FC6CE-661E-8905-C6C4-069E6BA7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7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C911F-0C0B-F100-029F-260A5721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CE2F6-5227-673C-FCB0-0F2EE2D6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9B755-E769-E5C4-5A44-20CCB6DA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3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CD54-74CF-6E51-33E4-B38EE766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D7A7-ED58-B398-DD58-547292A7D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EFFC1-1B25-5C19-A359-F36F40C79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C684C-FE88-AA33-DB28-9DEC3E7B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8A730-7465-93F6-C9EE-4063DC7D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B2CEE-28EA-5FA9-AB3B-ED6AA763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2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36F7-AAA7-3A82-EEFB-863FCD76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18F15-784C-0C6C-0AF0-B41294AAC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BE6C2-23ED-590C-81B5-64EFCD8D9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5B6C1-0949-0803-CFF5-7AAA74EA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D4F0C-B567-D700-47AC-CC7B4198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935C1-BE89-0FA3-216F-B5EC4D6D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9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B416A-996D-BF35-90B3-96CA8DB2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32642-E4F9-058B-00AE-810591F5C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549A4-04D1-877F-8B72-1E2E894D4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F4B43-2CE0-4B11-8EE4-A816FE611A7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D0325-B7D0-551A-F11E-A44ECBA10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B4846-7CEF-23C6-EF7F-DB3EC9966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61FFF5-17FA-4B4B-B6B6-40F0C8A42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95EE-8690-209D-CE86-5EDE55CB7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062" y="-81482"/>
            <a:ext cx="5800253" cy="806025"/>
          </a:xfrm>
        </p:spPr>
        <p:txBody>
          <a:bodyPr>
            <a:normAutofit fontScale="90000"/>
          </a:bodyPr>
          <a:lstStyle/>
          <a:p>
            <a:r>
              <a:rPr lang="en-GB" sz="4000" b="1" u="sng" dirty="0"/>
              <a:t>Coursework annotation task.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5F8F8-200F-C34E-4139-920C0299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628" y="0"/>
            <a:ext cx="4734962" cy="668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741285-C9B6-FE0C-0404-BCB82B0E1BED}"/>
              </a:ext>
            </a:extLst>
          </p:cNvPr>
          <p:cNvSpPr txBox="1"/>
          <p:nvPr/>
        </p:nvSpPr>
        <p:spPr>
          <a:xfrm>
            <a:off x="325925" y="816546"/>
            <a:ext cx="7061703" cy="56323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Spend an hour going through your sketchbook and completing any outstanding tasks that you need to complete, with a specific focus on any annotations that are incomplete. </a:t>
            </a:r>
          </a:p>
          <a:p>
            <a:endParaRPr lang="en-GB" dirty="0"/>
          </a:p>
          <a:p>
            <a:r>
              <a:rPr lang="en-GB" dirty="0"/>
              <a:t>When annotating sketchbook work you need to be evaluating any pieces of art you have made in your book. You need to </a:t>
            </a:r>
            <a:r>
              <a:rPr lang="en-GB" b="1" dirty="0">
                <a:solidFill>
                  <a:srgbClr val="FF0000"/>
                </a:solidFill>
              </a:rPr>
              <a:t>explain what it is. (A painting, drawing, a print etc.?) </a:t>
            </a:r>
          </a:p>
          <a:p>
            <a:r>
              <a:rPr lang="en-GB" dirty="0"/>
              <a:t>You then need </a:t>
            </a:r>
            <a:r>
              <a:rPr lang="en-GB" b="1" dirty="0">
                <a:solidFill>
                  <a:srgbClr val="FF0000"/>
                </a:solidFill>
              </a:rPr>
              <a:t>to describe how you made it</a:t>
            </a:r>
            <a:r>
              <a:rPr lang="en-GB" dirty="0"/>
              <a:t> and talk about what material and process you used. For </a:t>
            </a:r>
            <a:r>
              <a:rPr lang="en-GB" b="1" dirty="0">
                <a:solidFill>
                  <a:srgbClr val="FF0000"/>
                </a:solidFill>
              </a:rPr>
              <a:t>example; I used acrylic blending and I achieved this by pushing two wet colours together gently.</a:t>
            </a:r>
          </a:p>
          <a:p>
            <a:endParaRPr lang="en-GB" dirty="0"/>
          </a:p>
          <a:p>
            <a:r>
              <a:rPr lang="en-GB" dirty="0"/>
              <a:t>If the piece of artwork you are annotating was in the style of an artist then explain that you are using inspiration from that artist. </a:t>
            </a:r>
            <a:r>
              <a:rPr lang="en-GB" b="1" dirty="0">
                <a:solidFill>
                  <a:srgbClr val="FF0000"/>
                </a:solidFill>
              </a:rPr>
              <a:t>Say what it is you have taken from them; colour pallet? texture? Marks? Etc. </a:t>
            </a:r>
          </a:p>
          <a:p>
            <a:endParaRPr lang="en-GB" dirty="0"/>
          </a:p>
          <a:p>
            <a:r>
              <a:rPr lang="en-GB" dirty="0"/>
              <a:t>Finally, you will need to say </a:t>
            </a:r>
            <a:r>
              <a:rPr lang="en-GB" b="1" dirty="0">
                <a:solidFill>
                  <a:srgbClr val="FF0000"/>
                </a:solidFill>
              </a:rPr>
              <a:t>how successful</a:t>
            </a:r>
            <a:r>
              <a:rPr lang="en-GB" dirty="0"/>
              <a:t> you feel your piece of artwork is. Explain whether or not you are pleased and why or why not. </a:t>
            </a:r>
          </a:p>
          <a:p>
            <a:r>
              <a:rPr lang="en-GB" b="1" dirty="0">
                <a:solidFill>
                  <a:srgbClr val="FF0000"/>
                </a:solidFill>
              </a:rPr>
              <a:t>E.G: I am very pleased with my acrylic painting study of the garden because I feel I have blended the colours well and formed good texture. </a:t>
            </a:r>
          </a:p>
        </p:txBody>
      </p:sp>
    </p:spTree>
    <p:extLst>
      <p:ext uri="{BB962C8B-B14F-4D97-AF65-F5344CB8AC3E}">
        <p14:creationId xmlns:p14="http://schemas.microsoft.com/office/powerpoint/2010/main" val="405519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Coursework annotation task.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 Deegan</dc:creator>
  <cp:lastModifiedBy>E Deegan</cp:lastModifiedBy>
  <cp:revision>1</cp:revision>
  <dcterms:created xsi:type="dcterms:W3CDTF">2026-01-08T11:16:06Z</dcterms:created>
  <dcterms:modified xsi:type="dcterms:W3CDTF">2026-01-08T11:48:50Z</dcterms:modified>
</cp:coreProperties>
</file>