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D8214-94AE-7E92-9DD2-5A437DBE467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2A09768F-688B-BF1F-420E-53707826FA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D880FA6F-BE7B-3351-A9D5-49B8A0145BAD}"/>
              </a:ext>
            </a:extLst>
          </p:cNvPr>
          <p:cNvSpPr>
            <a:spLocks noGrp="1"/>
          </p:cNvSpPr>
          <p:nvPr>
            <p:ph type="dt" sz="half" idx="10"/>
          </p:nvPr>
        </p:nvSpPr>
        <p:spPr/>
        <p:txBody>
          <a:bodyPr/>
          <a:lstStyle/>
          <a:p>
            <a:fld id="{5E6CDF3D-D1C1-4B59-A82E-4A755BB26DFC}" type="datetimeFigureOut">
              <a:rPr lang="en-GB" smtClean="0"/>
              <a:t>07/01/2026</a:t>
            </a:fld>
            <a:endParaRPr lang="en-GB"/>
          </a:p>
        </p:txBody>
      </p:sp>
      <p:sp>
        <p:nvSpPr>
          <p:cNvPr id="5" name="Footer Placeholder 4">
            <a:extLst>
              <a:ext uri="{FF2B5EF4-FFF2-40B4-BE49-F238E27FC236}">
                <a16:creationId xmlns:a16="http://schemas.microsoft.com/office/drawing/2014/main" id="{DA4AE638-23EE-4E63-F181-71A0E1A9F7A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6769CEF-AA08-0847-71BE-3B6E6A9A9D7C}"/>
              </a:ext>
            </a:extLst>
          </p:cNvPr>
          <p:cNvSpPr>
            <a:spLocks noGrp="1"/>
          </p:cNvSpPr>
          <p:nvPr>
            <p:ph type="sldNum" sz="quarter" idx="12"/>
          </p:nvPr>
        </p:nvSpPr>
        <p:spPr/>
        <p:txBody>
          <a:bodyPr/>
          <a:lstStyle/>
          <a:p>
            <a:fld id="{234F7219-6E15-4FF2-AEAE-98FE8A86269F}" type="slidenum">
              <a:rPr lang="en-GB" smtClean="0"/>
              <a:t>‹#›</a:t>
            </a:fld>
            <a:endParaRPr lang="en-GB"/>
          </a:p>
        </p:txBody>
      </p:sp>
    </p:spTree>
    <p:extLst>
      <p:ext uri="{BB962C8B-B14F-4D97-AF65-F5344CB8AC3E}">
        <p14:creationId xmlns:p14="http://schemas.microsoft.com/office/powerpoint/2010/main" val="2314272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9F3FA-E44A-37D3-C72F-C3846D199906}"/>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F9E7C439-CC3C-594E-EA92-85BDBDF235E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1437989-B6D7-B5BF-F8B4-DE3CE1154F02}"/>
              </a:ext>
            </a:extLst>
          </p:cNvPr>
          <p:cNvSpPr>
            <a:spLocks noGrp="1"/>
          </p:cNvSpPr>
          <p:nvPr>
            <p:ph type="dt" sz="half" idx="10"/>
          </p:nvPr>
        </p:nvSpPr>
        <p:spPr/>
        <p:txBody>
          <a:bodyPr/>
          <a:lstStyle/>
          <a:p>
            <a:fld id="{5E6CDF3D-D1C1-4B59-A82E-4A755BB26DFC}" type="datetimeFigureOut">
              <a:rPr lang="en-GB" smtClean="0"/>
              <a:t>07/01/2026</a:t>
            </a:fld>
            <a:endParaRPr lang="en-GB"/>
          </a:p>
        </p:txBody>
      </p:sp>
      <p:sp>
        <p:nvSpPr>
          <p:cNvPr id="5" name="Footer Placeholder 4">
            <a:extLst>
              <a:ext uri="{FF2B5EF4-FFF2-40B4-BE49-F238E27FC236}">
                <a16:creationId xmlns:a16="http://schemas.microsoft.com/office/drawing/2014/main" id="{2C0E7E5D-F106-0D8B-6336-E6726E3AAE4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6581AB-5640-3DCC-AD58-B9E1E543395D}"/>
              </a:ext>
            </a:extLst>
          </p:cNvPr>
          <p:cNvSpPr>
            <a:spLocks noGrp="1"/>
          </p:cNvSpPr>
          <p:nvPr>
            <p:ph type="sldNum" sz="quarter" idx="12"/>
          </p:nvPr>
        </p:nvSpPr>
        <p:spPr/>
        <p:txBody>
          <a:bodyPr/>
          <a:lstStyle/>
          <a:p>
            <a:fld id="{234F7219-6E15-4FF2-AEAE-98FE8A86269F}" type="slidenum">
              <a:rPr lang="en-GB" smtClean="0"/>
              <a:t>‹#›</a:t>
            </a:fld>
            <a:endParaRPr lang="en-GB"/>
          </a:p>
        </p:txBody>
      </p:sp>
    </p:spTree>
    <p:extLst>
      <p:ext uri="{BB962C8B-B14F-4D97-AF65-F5344CB8AC3E}">
        <p14:creationId xmlns:p14="http://schemas.microsoft.com/office/powerpoint/2010/main" val="208656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A4A1B5-69B1-509F-CD63-3CD9BE50242E}"/>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147FFFCD-D4AB-745A-6787-8EE340648D3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7786426-D7F2-38EB-9B0A-2622B2CC89D0}"/>
              </a:ext>
            </a:extLst>
          </p:cNvPr>
          <p:cNvSpPr>
            <a:spLocks noGrp="1"/>
          </p:cNvSpPr>
          <p:nvPr>
            <p:ph type="dt" sz="half" idx="10"/>
          </p:nvPr>
        </p:nvSpPr>
        <p:spPr/>
        <p:txBody>
          <a:bodyPr/>
          <a:lstStyle/>
          <a:p>
            <a:fld id="{5E6CDF3D-D1C1-4B59-A82E-4A755BB26DFC}" type="datetimeFigureOut">
              <a:rPr lang="en-GB" smtClean="0"/>
              <a:t>07/01/2026</a:t>
            </a:fld>
            <a:endParaRPr lang="en-GB"/>
          </a:p>
        </p:txBody>
      </p:sp>
      <p:sp>
        <p:nvSpPr>
          <p:cNvPr id="5" name="Footer Placeholder 4">
            <a:extLst>
              <a:ext uri="{FF2B5EF4-FFF2-40B4-BE49-F238E27FC236}">
                <a16:creationId xmlns:a16="http://schemas.microsoft.com/office/drawing/2014/main" id="{91A64312-AEE5-A594-0347-D76281122D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FD3036A-AE51-F0F6-9E53-60DCD3A4547E}"/>
              </a:ext>
            </a:extLst>
          </p:cNvPr>
          <p:cNvSpPr>
            <a:spLocks noGrp="1"/>
          </p:cNvSpPr>
          <p:nvPr>
            <p:ph type="sldNum" sz="quarter" idx="12"/>
          </p:nvPr>
        </p:nvSpPr>
        <p:spPr/>
        <p:txBody>
          <a:bodyPr/>
          <a:lstStyle/>
          <a:p>
            <a:fld id="{234F7219-6E15-4FF2-AEAE-98FE8A86269F}" type="slidenum">
              <a:rPr lang="en-GB" smtClean="0"/>
              <a:t>‹#›</a:t>
            </a:fld>
            <a:endParaRPr lang="en-GB"/>
          </a:p>
        </p:txBody>
      </p:sp>
    </p:spTree>
    <p:extLst>
      <p:ext uri="{BB962C8B-B14F-4D97-AF65-F5344CB8AC3E}">
        <p14:creationId xmlns:p14="http://schemas.microsoft.com/office/powerpoint/2010/main" val="3054055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AF073-99CD-E02C-B73D-15893DE0A88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662C3DE-DCFA-37DB-E678-CDB7B55874B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9B16F31-9037-42FF-92E4-BE7AE346255B}"/>
              </a:ext>
            </a:extLst>
          </p:cNvPr>
          <p:cNvSpPr>
            <a:spLocks noGrp="1"/>
          </p:cNvSpPr>
          <p:nvPr>
            <p:ph type="dt" sz="half" idx="10"/>
          </p:nvPr>
        </p:nvSpPr>
        <p:spPr/>
        <p:txBody>
          <a:bodyPr/>
          <a:lstStyle/>
          <a:p>
            <a:fld id="{5E6CDF3D-D1C1-4B59-A82E-4A755BB26DFC}" type="datetimeFigureOut">
              <a:rPr lang="en-GB" smtClean="0"/>
              <a:t>07/01/2026</a:t>
            </a:fld>
            <a:endParaRPr lang="en-GB"/>
          </a:p>
        </p:txBody>
      </p:sp>
      <p:sp>
        <p:nvSpPr>
          <p:cNvPr id="5" name="Footer Placeholder 4">
            <a:extLst>
              <a:ext uri="{FF2B5EF4-FFF2-40B4-BE49-F238E27FC236}">
                <a16:creationId xmlns:a16="http://schemas.microsoft.com/office/drawing/2014/main" id="{52819435-5EBE-BFD8-FE69-E79622E6A28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D110AF4-B5FD-D340-CF7A-4CFD5C3F6C36}"/>
              </a:ext>
            </a:extLst>
          </p:cNvPr>
          <p:cNvSpPr>
            <a:spLocks noGrp="1"/>
          </p:cNvSpPr>
          <p:nvPr>
            <p:ph type="sldNum" sz="quarter" idx="12"/>
          </p:nvPr>
        </p:nvSpPr>
        <p:spPr/>
        <p:txBody>
          <a:bodyPr/>
          <a:lstStyle/>
          <a:p>
            <a:fld id="{234F7219-6E15-4FF2-AEAE-98FE8A86269F}" type="slidenum">
              <a:rPr lang="en-GB" smtClean="0"/>
              <a:t>‹#›</a:t>
            </a:fld>
            <a:endParaRPr lang="en-GB"/>
          </a:p>
        </p:txBody>
      </p:sp>
    </p:spTree>
    <p:extLst>
      <p:ext uri="{BB962C8B-B14F-4D97-AF65-F5344CB8AC3E}">
        <p14:creationId xmlns:p14="http://schemas.microsoft.com/office/powerpoint/2010/main" val="4190661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09B74-1C59-C61D-6874-3772AE9115E2}"/>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8CB5DF8F-2BAD-B103-87C4-CA37825D1FD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A1BB798-306D-FACC-1F63-1B4215801995}"/>
              </a:ext>
            </a:extLst>
          </p:cNvPr>
          <p:cNvSpPr>
            <a:spLocks noGrp="1"/>
          </p:cNvSpPr>
          <p:nvPr>
            <p:ph type="dt" sz="half" idx="10"/>
          </p:nvPr>
        </p:nvSpPr>
        <p:spPr/>
        <p:txBody>
          <a:bodyPr/>
          <a:lstStyle/>
          <a:p>
            <a:fld id="{5E6CDF3D-D1C1-4B59-A82E-4A755BB26DFC}" type="datetimeFigureOut">
              <a:rPr lang="en-GB" smtClean="0"/>
              <a:t>07/01/2026</a:t>
            </a:fld>
            <a:endParaRPr lang="en-GB"/>
          </a:p>
        </p:txBody>
      </p:sp>
      <p:sp>
        <p:nvSpPr>
          <p:cNvPr id="5" name="Footer Placeholder 4">
            <a:extLst>
              <a:ext uri="{FF2B5EF4-FFF2-40B4-BE49-F238E27FC236}">
                <a16:creationId xmlns:a16="http://schemas.microsoft.com/office/drawing/2014/main" id="{5ADFFEF3-6AAA-4117-95F5-F6CB9713DEA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C974B1-FAFD-B1E3-1231-D02DD27BF308}"/>
              </a:ext>
            </a:extLst>
          </p:cNvPr>
          <p:cNvSpPr>
            <a:spLocks noGrp="1"/>
          </p:cNvSpPr>
          <p:nvPr>
            <p:ph type="sldNum" sz="quarter" idx="12"/>
          </p:nvPr>
        </p:nvSpPr>
        <p:spPr/>
        <p:txBody>
          <a:bodyPr/>
          <a:lstStyle/>
          <a:p>
            <a:fld id="{234F7219-6E15-4FF2-AEAE-98FE8A86269F}" type="slidenum">
              <a:rPr lang="en-GB" smtClean="0"/>
              <a:t>‹#›</a:t>
            </a:fld>
            <a:endParaRPr lang="en-GB"/>
          </a:p>
        </p:txBody>
      </p:sp>
    </p:spTree>
    <p:extLst>
      <p:ext uri="{BB962C8B-B14F-4D97-AF65-F5344CB8AC3E}">
        <p14:creationId xmlns:p14="http://schemas.microsoft.com/office/powerpoint/2010/main" val="3659615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5F8B2-89D2-85A0-76BD-CB92B0B5504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4F0316BD-2FE6-9AB8-CAB2-C481CF229CD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814A8BF2-58E0-031F-9851-ED14D5CDE6D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E25766AF-EBC9-AC13-939B-66703A9BEC7D}"/>
              </a:ext>
            </a:extLst>
          </p:cNvPr>
          <p:cNvSpPr>
            <a:spLocks noGrp="1"/>
          </p:cNvSpPr>
          <p:nvPr>
            <p:ph type="dt" sz="half" idx="10"/>
          </p:nvPr>
        </p:nvSpPr>
        <p:spPr/>
        <p:txBody>
          <a:bodyPr/>
          <a:lstStyle/>
          <a:p>
            <a:fld id="{5E6CDF3D-D1C1-4B59-A82E-4A755BB26DFC}" type="datetimeFigureOut">
              <a:rPr lang="en-GB" smtClean="0"/>
              <a:t>07/01/2026</a:t>
            </a:fld>
            <a:endParaRPr lang="en-GB"/>
          </a:p>
        </p:txBody>
      </p:sp>
      <p:sp>
        <p:nvSpPr>
          <p:cNvPr id="6" name="Footer Placeholder 5">
            <a:extLst>
              <a:ext uri="{FF2B5EF4-FFF2-40B4-BE49-F238E27FC236}">
                <a16:creationId xmlns:a16="http://schemas.microsoft.com/office/drawing/2014/main" id="{A79DACC1-19DF-2A99-3EAF-B1CF78C0202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577BE4F-55A2-C2A4-57E0-3862E6825753}"/>
              </a:ext>
            </a:extLst>
          </p:cNvPr>
          <p:cNvSpPr>
            <a:spLocks noGrp="1"/>
          </p:cNvSpPr>
          <p:nvPr>
            <p:ph type="sldNum" sz="quarter" idx="12"/>
          </p:nvPr>
        </p:nvSpPr>
        <p:spPr/>
        <p:txBody>
          <a:bodyPr/>
          <a:lstStyle/>
          <a:p>
            <a:fld id="{234F7219-6E15-4FF2-AEAE-98FE8A86269F}" type="slidenum">
              <a:rPr lang="en-GB" smtClean="0"/>
              <a:t>‹#›</a:t>
            </a:fld>
            <a:endParaRPr lang="en-GB"/>
          </a:p>
        </p:txBody>
      </p:sp>
    </p:spTree>
    <p:extLst>
      <p:ext uri="{BB962C8B-B14F-4D97-AF65-F5344CB8AC3E}">
        <p14:creationId xmlns:p14="http://schemas.microsoft.com/office/powerpoint/2010/main" val="4274404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946DA-259E-43B9-1AC4-0819B08D2D79}"/>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5EB625DD-70F4-E881-EBF6-11C88E62FC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2F790DC-4317-D23C-0533-4138ED206B5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0766341B-628D-71D7-0684-547837168C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596D338-E5BE-383A-8026-BE5BE0A3FEA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0040E1B1-569F-D554-1FF9-E59E516BE880}"/>
              </a:ext>
            </a:extLst>
          </p:cNvPr>
          <p:cNvSpPr>
            <a:spLocks noGrp="1"/>
          </p:cNvSpPr>
          <p:nvPr>
            <p:ph type="dt" sz="half" idx="10"/>
          </p:nvPr>
        </p:nvSpPr>
        <p:spPr/>
        <p:txBody>
          <a:bodyPr/>
          <a:lstStyle/>
          <a:p>
            <a:fld id="{5E6CDF3D-D1C1-4B59-A82E-4A755BB26DFC}" type="datetimeFigureOut">
              <a:rPr lang="en-GB" smtClean="0"/>
              <a:t>07/01/2026</a:t>
            </a:fld>
            <a:endParaRPr lang="en-GB"/>
          </a:p>
        </p:txBody>
      </p:sp>
      <p:sp>
        <p:nvSpPr>
          <p:cNvPr id="8" name="Footer Placeholder 7">
            <a:extLst>
              <a:ext uri="{FF2B5EF4-FFF2-40B4-BE49-F238E27FC236}">
                <a16:creationId xmlns:a16="http://schemas.microsoft.com/office/drawing/2014/main" id="{6222AEBD-C4DF-C1BF-9072-9FD7A74E804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EED8C4B-B6F4-FDBF-3188-21FB3B56A877}"/>
              </a:ext>
            </a:extLst>
          </p:cNvPr>
          <p:cNvSpPr>
            <a:spLocks noGrp="1"/>
          </p:cNvSpPr>
          <p:nvPr>
            <p:ph type="sldNum" sz="quarter" idx="12"/>
          </p:nvPr>
        </p:nvSpPr>
        <p:spPr/>
        <p:txBody>
          <a:bodyPr/>
          <a:lstStyle/>
          <a:p>
            <a:fld id="{234F7219-6E15-4FF2-AEAE-98FE8A86269F}" type="slidenum">
              <a:rPr lang="en-GB" smtClean="0"/>
              <a:t>‹#›</a:t>
            </a:fld>
            <a:endParaRPr lang="en-GB"/>
          </a:p>
        </p:txBody>
      </p:sp>
    </p:spTree>
    <p:extLst>
      <p:ext uri="{BB962C8B-B14F-4D97-AF65-F5344CB8AC3E}">
        <p14:creationId xmlns:p14="http://schemas.microsoft.com/office/powerpoint/2010/main" val="1815389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3B04F-9ECA-4FAB-C2E0-271B42C49DE5}"/>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642EF3AF-4E31-C94B-8494-FD3D62D8F9F8}"/>
              </a:ext>
            </a:extLst>
          </p:cNvPr>
          <p:cNvSpPr>
            <a:spLocks noGrp="1"/>
          </p:cNvSpPr>
          <p:nvPr>
            <p:ph type="dt" sz="half" idx="10"/>
          </p:nvPr>
        </p:nvSpPr>
        <p:spPr/>
        <p:txBody>
          <a:bodyPr/>
          <a:lstStyle/>
          <a:p>
            <a:fld id="{5E6CDF3D-D1C1-4B59-A82E-4A755BB26DFC}" type="datetimeFigureOut">
              <a:rPr lang="en-GB" smtClean="0"/>
              <a:t>07/01/2026</a:t>
            </a:fld>
            <a:endParaRPr lang="en-GB"/>
          </a:p>
        </p:txBody>
      </p:sp>
      <p:sp>
        <p:nvSpPr>
          <p:cNvPr id="4" name="Footer Placeholder 3">
            <a:extLst>
              <a:ext uri="{FF2B5EF4-FFF2-40B4-BE49-F238E27FC236}">
                <a16:creationId xmlns:a16="http://schemas.microsoft.com/office/drawing/2014/main" id="{801030B3-79F2-6C1A-2661-11EB3FC829A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39577C1-D985-9787-5397-79D99EB5B0F0}"/>
              </a:ext>
            </a:extLst>
          </p:cNvPr>
          <p:cNvSpPr>
            <a:spLocks noGrp="1"/>
          </p:cNvSpPr>
          <p:nvPr>
            <p:ph type="sldNum" sz="quarter" idx="12"/>
          </p:nvPr>
        </p:nvSpPr>
        <p:spPr/>
        <p:txBody>
          <a:bodyPr/>
          <a:lstStyle/>
          <a:p>
            <a:fld id="{234F7219-6E15-4FF2-AEAE-98FE8A86269F}" type="slidenum">
              <a:rPr lang="en-GB" smtClean="0"/>
              <a:t>‹#›</a:t>
            </a:fld>
            <a:endParaRPr lang="en-GB"/>
          </a:p>
        </p:txBody>
      </p:sp>
    </p:spTree>
    <p:extLst>
      <p:ext uri="{BB962C8B-B14F-4D97-AF65-F5344CB8AC3E}">
        <p14:creationId xmlns:p14="http://schemas.microsoft.com/office/powerpoint/2010/main" val="3050031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FB2764-A29E-A167-40C7-E58E5014521D}"/>
              </a:ext>
            </a:extLst>
          </p:cNvPr>
          <p:cNvSpPr>
            <a:spLocks noGrp="1"/>
          </p:cNvSpPr>
          <p:nvPr>
            <p:ph type="dt" sz="half" idx="10"/>
          </p:nvPr>
        </p:nvSpPr>
        <p:spPr/>
        <p:txBody>
          <a:bodyPr/>
          <a:lstStyle/>
          <a:p>
            <a:fld id="{5E6CDF3D-D1C1-4B59-A82E-4A755BB26DFC}" type="datetimeFigureOut">
              <a:rPr lang="en-GB" smtClean="0"/>
              <a:t>07/01/2026</a:t>
            </a:fld>
            <a:endParaRPr lang="en-GB"/>
          </a:p>
        </p:txBody>
      </p:sp>
      <p:sp>
        <p:nvSpPr>
          <p:cNvPr id="3" name="Footer Placeholder 2">
            <a:extLst>
              <a:ext uri="{FF2B5EF4-FFF2-40B4-BE49-F238E27FC236}">
                <a16:creationId xmlns:a16="http://schemas.microsoft.com/office/drawing/2014/main" id="{2468760C-0DF6-85AC-1C9C-A9EE7440C5C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4AC7894-A4B0-DFF8-49FD-BF782AD5DB87}"/>
              </a:ext>
            </a:extLst>
          </p:cNvPr>
          <p:cNvSpPr>
            <a:spLocks noGrp="1"/>
          </p:cNvSpPr>
          <p:nvPr>
            <p:ph type="sldNum" sz="quarter" idx="12"/>
          </p:nvPr>
        </p:nvSpPr>
        <p:spPr/>
        <p:txBody>
          <a:bodyPr/>
          <a:lstStyle/>
          <a:p>
            <a:fld id="{234F7219-6E15-4FF2-AEAE-98FE8A86269F}" type="slidenum">
              <a:rPr lang="en-GB" smtClean="0"/>
              <a:t>‹#›</a:t>
            </a:fld>
            <a:endParaRPr lang="en-GB"/>
          </a:p>
        </p:txBody>
      </p:sp>
    </p:spTree>
    <p:extLst>
      <p:ext uri="{BB962C8B-B14F-4D97-AF65-F5344CB8AC3E}">
        <p14:creationId xmlns:p14="http://schemas.microsoft.com/office/powerpoint/2010/main" val="3778234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0AB8D-4B8B-5F07-BE77-B17E58607F4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A05F0943-CEF4-BA48-E449-3B50BDC1DC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186BB774-329B-9DEE-6467-EF486EE980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675A8C7-CB1D-2FA9-30D5-32473F37FD44}"/>
              </a:ext>
            </a:extLst>
          </p:cNvPr>
          <p:cNvSpPr>
            <a:spLocks noGrp="1"/>
          </p:cNvSpPr>
          <p:nvPr>
            <p:ph type="dt" sz="half" idx="10"/>
          </p:nvPr>
        </p:nvSpPr>
        <p:spPr/>
        <p:txBody>
          <a:bodyPr/>
          <a:lstStyle/>
          <a:p>
            <a:fld id="{5E6CDF3D-D1C1-4B59-A82E-4A755BB26DFC}" type="datetimeFigureOut">
              <a:rPr lang="en-GB" smtClean="0"/>
              <a:t>07/01/2026</a:t>
            </a:fld>
            <a:endParaRPr lang="en-GB"/>
          </a:p>
        </p:txBody>
      </p:sp>
      <p:sp>
        <p:nvSpPr>
          <p:cNvPr id="6" name="Footer Placeholder 5">
            <a:extLst>
              <a:ext uri="{FF2B5EF4-FFF2-40B4-BE49-F238E27FC236}">
                <a16:creationId xmlns:a16="http://schemas.microsoft.com/office/drawing/2014/main" id="{03C7EA6C-45A1-DBD4-2F5B-145220C177E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A4A8150-A268-8830-A0D8-0244AA6D9F36}"/>
              </a:ext>
            </a:extLst>
          </p:cNvPr>
          <p:cNvSpPr>
            <a:spLocks noGrp="1"/>
          </p:cNvSpPr>
          <p:nvPr>
            <p:ph type="sldNum" sz="quarter" idx="12"/>
          </p:nvPr>
        </p:nvSpPr>
        <p:spPr/>
        <p:txBody>
          <a:bodyPr/>
          <a:lstStyle/>
          <a:p>
            <a:fld id="{234F7219-6E15-4FF2-AEAE-98FE8A86269F}" type="slidenum">
              <a:rPr lang="en-GB" smtClean="0"/>
              <a:t>‹#›</a:t>
            </a:fld>
            <a:endParaRPr lang="en-GB"/>
          </a:p>
        </p:txBody>
      </p:sp>
    </p:spTree>
    <p:extLst>
      <p:ext uri="{BB962C8B-B14F-4D97-AF65-F5344CB8AC3E}">
        <p14:creationId xmlns:p14="http://schemas.microsoft.com/office/powerpoint/2010/main" val="1997653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37599-DF95-C811-F3D9-43D5DEF945B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131E41DB-2061-8C4B-4D08-9D610B7064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F79FC05-E9B3-DC6F-1925-17DCC83890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BEA9482-2368-9EE9-0F11-4F7B85CA2037}"/>
              </a:ext>
            </a:extLst>
          </p:cNvPr>
          <p:cNvSpPr>
            <a:spLocks noGrp="1"/>
          </p:cNvSpPr>
          <p:nvPr>
            <p:ph type="dt" sz="half" idx="10"/>
          </p:nvPr>
        </p:nvSpPr>
        <p:spPr/>
        <p:txBody>
          <a:bodyPr/>
          <a:lstStyle/>
          <a:p>
            <a:fld id="{5E6CDF3D-D1C1-4B59-A82E-4A755BB26DFC}" type="datetimeFigureOut">
              <a:rPr lang="en-GB" smtClean="0"/>
              <a:t>07/01/2026</a:t>
            </a:fld>
            <a:endParaRPr lang="en-GB"/>
          </a:p>
        </p:txBody>
      </p:sp>
      <p:sp>
        <p:nvSpPr>
          <p:cNvPr id="6" name="Footer Placeholder 5">
            <a:extLst>
              <a:ext uri="{FF2B5EF4-FFF2-40B4-BE49-F238E27FC236}">
                <a16:creationId xmlns:a16="http://schemas.microsoft.com/office/drawing/2014/main" id="{A220C546-764B-CF62-E7FC-103D46A01A7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28DA943-A6AD-3507-67B4-3C85EA5D4295}"/>
              </a:ext>
            </a:extLst>
          </p:cNvPr>
          <p:cNvSpPr>
            <a:spLocks noGrp="1"/>
          </p:cNvSpPr>
          <p:nvPr>
            <p:ph type="sldNum" sz="quarter" idx="12"/>
          </p:nvPr>
        </p:nvSpPr>
        <p:spPr/>
        <p:txBody>
          <a:bodyPr/>
          <a:lstStyle/>
          <a:p>
            <a:fld id="{234F7219-6E15-4FF2-AEAE-98FE8A86269F}" type="slidenum">
              <a:rPr lang="en-GB" smtClean="0"/>
              <a:t>‹#›</a:t>
            </a:fld>
            <a:endParaRPr lang="en-GB"/>
          </a:p>
        </p:txBody>
      </p:sp>
    </p:spTree>
    <p:extLst>
      <p:ext uri="{BB962C8B-B14F-4D97-AF65-F5344CB8AC3E}">
        <p14:creationId xmlns:p14="http://schemas.microsoft.com/office/powerpoint/2010/main" val="3278047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68C761-41E3-F42A-D476-4957CE2318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3595E0F4-9F54-FF89-D5E0-9FDFD820CE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250EF6E-E36F-3518-E372-72766E48BE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E6CDF3D-D1C1-4B59-A82E-4A755BB26DFC}" type="datetimeFigureOut">
              <a:rPr lang="en-GB" smtClean="0"/>
              <a:t>07/01/2026</a:t>
            </a:fld>
            <a:endParaRPr lang="en-GB"/>
          </a:p>
        </p:txBody>
      </p:sp>
      <p:sp>
        <p:nvSpPr>
          <p:cNvPr id="5" name="Footer Placeholder 4">
            <a:extLst>
              <a:ext uri="{FF2B5EF4-FFF2-40B4-BE49-F238E27FC236}">
                <a16:creationId xmlns:a16="http://schemas.microsoft.com/office/drawing/2014/main" id="{C8A03FD0-F82C-421A-1213-135947375D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DED7410-27D1-1AA3-90D6-A801D47C09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34F7219-6E15-4FF2-AEAE-98FE8A86269F}" type="slidenum">
              <a:rPr lang="en-GB" smtClean="0"/>
              <a:t>‹#›</a:t>
            </a:fld>
            <a:endParaRPr lang="en-GB"/>
          </a:p>
        </p:txBody>
      </p:sp>
    </p:spTree>
    <p:extLst>
      <p:ext uri="{BB962C8B-B14F-4D97-AF65-F5344CB8AC3E}">
        <p14:creationId xmlns:p14="http://schemas.microsoft.com/office/powerpoint/2010/main" val="24525155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bbc.co.uk/teach/class-clips-video/religious-studies-ks2-christian-prayer/zbjv92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3B2EA-64A8-32C0-2473-F414BB60CB12}"/>
              </a:ext>
            </a:extLst>
          </p:cNvPr>
          <p:cNvSpPr>
            <a:spLocks noGrp="1"/>
          </p:cNvSpPr>
          <p:nvPr>
            <p:ph type="ctrTitle"/>
          </p:nvPr>
        </p:nvSpPr>
        <p:spPr/>
        <p:txBody>
          <a:bodyPr/>
          <a:lstStyle/>
          <a:p>
            <a:r>
              <a:rPr lang="en-GB" dirty="0">
                <a:solidFill>
                  <a:schemeClr val="accent3">
                    <a:lumMod val="75000"/>
                  </a:schemeClr>
                </a:solidFill>
              </a:rPr>
              <a:t>Religious Education Year 8</a:t>
            </a:r>
            <a:br>
              <a:rPr lang="en-GB" dirty="0">
                <a:solidFill>
                  <a:schemeClr val="accent3">
                    <a:lumMod val="75000"/>
                  </a:schemeClr>
                </a:solidFill>
              </a:rPr>
            </a:br>
            <a:r>
              <a:rPr lang="en-GB" dirty="0">
                <a:solidFill>
                  <a:schemeClr val="accent3">
                    <a:lumMod val="75000"/>
                  </a:schemeClr>
                </a:solidFill>
              </a:rPr>
              <a:t>School closure work</a:t>
            </a:r>
            <a:endParaRPr lang="en-GB" dirty="0"/>
          </a:p>
        </p:txBody>
      </p:sp>
      <p:sp>
        <p:nvSpPr>
          <p:cNvPr id="6" name="Subtitle 2">
            <a:extLst>
              <a:ext uri="{FF2B5EF4-FFF2-40B4-BE49-F238E27FC236}">
                <a16:creationId xmlns:a16="http://schemas.microsoft.com/office/drawing/2014/main" id="{89A74067-30E3-E48B-FB99-9445ED9433A3}"/>
              </a:ext>
            </a:extLst>
          </p:cNvPr>
          <p:cNvSpPr txBox="1">
            <a:spLocks/>
          </p:cNvSpPr>
          <p:nvPr/>
        </p:nvSpPr>
        <p:spPr>
          <a:xfrm>
            <a:off x="2069715" y="3954924"/>
            <a:ext cx="8052569" cy="191192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4400" dirty="0">
                <a:solidFill>
                  <a:srgbClr val="7030A0"/>
                </a:solidFill>
              </a:rPr>
              <a:t>Teaching about Christians: </a:t>
            </a:r>
          </a:p>
          <a:p>
            <a:r>
              <a:rPr lang="en-GB" sz="4400" dirty="0">
                <a:solidFill>
                  <a:srgbClr val="7030A0"/>
                </a:solidFill>
              </a:rPr>
              <a:t>Christian Prayer</a:t>
            </a:r>
          </a:p>
        </p:txBody>
      </p:sp>
    </p:spTree>
    <p:extLst>
      <p:ext uri="{BB962C8B-B14F-4D97-AF65-F5344CB8AC3E}">
        <p14:creationId xmlns:p14="http://schemas.microsoft.com/office/powerpoint/2010/main" val="41106959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A9CB1C1-3E86-F161-B16D-EBFBE347E674}"/>
              </a:ext>
            </a:extLst>
          </p:cNvPr>
          <p:cNvSpPr>
            <a:spLocks noGrp="1"/>
          </p:cNvSpPr>
          <p:nvPr>
            <p:ph type="title"/>
          </p:nvPr>
        </p:nvSpPr>
        <p:spPr>
          <a:xfrm>
            <a:off x="838200" y="365125"/>
            <a:ext cx="10515600" cy="1325563"/>
          </a:xfrm>
        </p:spPr>
        <p:txBody>
          <a:bodyPr/>
          <a:lstStyle/>
          <a:p>
            <a:r>
              <a:rPr lang="en-GB" dirty="0"/>
              <a:t>Getting ready</a:t>
            </a:r>
          </a:p>
        </p:txBody>
      </p:sp>
      <p:sp>
        <p:nvSpPr>
          <p:cNvPr id="5" name="Content Placeholder 4">
            <a:extLst>
              <a:ext uri="{FF2B5EF4-FFF2-40B4-BE49-F238E27FC236}">
                <a16:creationId xmlns:a16="http://schemas.microsoft.com/office/drawing/2014/main" id="{E371D2A2-0180-1CBD-F937-45A886E08823}"/>
              </a:ext>
            </a:extLst>
          </p:cNvPr>
          <p:cNvSpPr txBox="1">
            <a:spLocks/>
          </p:cNvSpPr>
          <p:nvPr/>
        </p:nvSpPr>
        <p:spPr>
          <a:xfrm>
            <a:off x="689135" y="1596811"/>
            <a:ext cx="4184035" cy="471933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Pupils: you will need a pen or pencil and some paper to record your answers. </a:t>
            </a:r>
          </a:p>
          <a:p>
            <a:r>
              <a:rPr lang="en-US" sz="2400" dirty="0"/>
              <a:t>Click the link to the film from the BBC website, and then watch it carefully.</a:t>
            </a:r>
            <a:br>
              <a:rPr lang="en-US" sz="2400" dirty="0"/>
            </a:br>
            <a:endParaRPr lang="en-GB" sz="2400" dirty="0"/>
          </a:p>
        </p:txBody>
      </p:sp>
      <p:sp>
        <p:nvSpPr>
          <p:cNvPr id="2" name="Content Placeholder 5">
            <a:extLst>
              <a:ext uri="{FF2B5EF4-FFF2-40B4-BE49-F238E27FC236}">
                <a16:creationId xmlns:a16="http://schemas.microsoft.com/office/drawing/2014/main" id="{B380416A-DCB7-647C-C3B0-E6D2455ABA34}"/>
              </a:ext>
            </a:extLst>
          </p:cNvPr>
          <p:cNvSpPr txBox="1">
            <a:spLocks/>
          </p:cNvSpPr>
          <p:nvPr/>
        </p:nvSpPr>
        <p:spPr>
          <a:xfrm>
            <a:off x="5253879" y="582384"/>
            <a:ext cx="6515626" cy="591049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600"/>
              </a:spcAft>
            </a:pPr>
            <a:r>
              <a:rPr lang="en-GB" sz="2400"/>
              <a:t>The film is from BBC Teach:  My Life My Religion</a:t>
            </a:r>
          </a:p>
          <a:p>
            <a:pPr>
              <a:spcAft>
                <a:spcPts val="600"/>
              </a:spcAft>
            </a:pPr>
            <a:r>
              <a:rPr lang="en-GB" sz="2400"/>
              <a:t>It is called ‘Christian Prayer’. In it, Christian children talk about how and why Christians pray</a:t>
            </a:r>
          </a:p>
          <a:p>
            <a:pPr>
              <a:spcAft>
                <a:spcPts val="600"/>
              </a:spcAft>
            </a:pPr>
            <a:r>
              <a:rPr lang="en-GB" sz="2400"/>
              <a:t>As well as hearing views about prayer from the children, a Christian priest tells us about the Lord’s Prayer and talks about Christian beliefs about prayer</a:t>
            </a:r>
          </a:p>
          <a:p>
            <a:pPr>
              <a:spcAft>
                <a:spcPts val="600"/>
              </a:spcAft>
            </a:pPr>
            <a:r>
              <a:rPr lang="en-GB" sz="2400"/>
              <a:t>Click this link and watch carefully:</a:t>
            </a:r>
          </a:p>
          <a:p>
            <a:pPr marL="0" indent="0">
              <a:buFont typeface="Arial" panose="020B0604020202020204" pitchFamily="34" charset="0"/>
              <a:buNone/>
            </a:pPr>
            <a:r>
              <a:rPr lang="en-GB" sz="2200" u="sng">
                <a:hlinkClick r:id="rId2"/>
              </a:rPr>
              <a:t>Religious Studies KS2: Christian Prayer - BBC Teach</a:t>
            </a:r>
            <a:endParaRPr lang="en-GB" sz="3000" dirty="0"/>
          </a:p>
        </p:txBody>
      </p:sp>
    </p:spTree>
    <p:extLst>
      <p:ext uri="{BB962C8B-B14F-4D97-AF65-F5344CB8AC3E}">
        <p14:creationId xmlns:p14="http://schemas.microsoft.com/office/powerpoint/2010/main" val="1838892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a:extLst>
              <a:ext uri="{FF2B5EF4-FFF2-40B4-BE49-F238E27FC236}">
                <a16:creationId xmlns:a16="http://schemas.microsoft.com/office/drawing/2014/main" id="{1D2A34FB-AF6A-35FE-7B8C-87374D703973}"/>
              </a:ext>
            </a:extLst>
          </p:cNvPr>
          <p:cNvSpPr>
            <a:spLocks noGrp="1"/>
          </p:cNvSpPr>
          <p:nvPr>
            <p:ph type="title"/>
          </p:nvPr>
        </p:nvSpPr>
        <p:spPr>
          <a:xfrm>
            <a:off x="838200" y="365125"/>
            <a:ext cx="10515600" cy="1325563"/>
          </a:xfrm>
        </p:spPr>
        <p:txBody>
          <a:bodyPr>
            <a:normAutofit/>
          </a:bodyPr>
          <a:lstStyle/>
          <a:p>
            <a:pPr algn="ctr"/>
            <a:r>
              <a:rPr lang="en-GB" sz="6600" b="1" dirty="0">
                <a:solidFill>
                  <a:schemeClr val="accent3">
                    <a:lumMod val="75000"/>
                  </a:schemeClr>
                </a:solidFill>
              </a:rPr>
              <a:t>TASKS for learning</a:t>
            </a:r>
          </a:p>
        </p:txBody>
      </p:sp>
      <p:sp>
        <p:nvSpPr>
          <p:cNvPr id="5" name="Text Placeholder 5">
            <a:extLst>
              <a:ext uri="{FF2B5EF4-FFF2-40B4-BE49-F238E27FC236}">
                <a16:creationId xmlns:a16="http://schemas.microsoft.com/office/drawing/2014/main" id="{4555BEFD-F097-B0D1-D74F-0E4AC111BB93}"/>
              </a:ext>
            </a:extLst>
          </p:cNvPr>
          <p:cNvSpPr txBox="1">
            <a:spLocks/>
          </p:cNvSpPr>
          <p:nvPr/>
        </p:nvSpPr>
        <p:spPr>
          <a:xfrm>
            <a:off x="934461" y="2603429"/>
            <a:ext cx="9812002" cy="2557046"/>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3800" b="1" dirty="0">
                <a:solidFill>
                  <a:schemeClr val="accent3">
                    <a:lumMod val="75000"/>
                  </a:schemeClr>
                </a:solidFill>
              </a:rPr>
              <a:t>Through this work you will consider how and why Christians pray. You will learn about some examples of Christian prayer, including the Lord’s Prayer. You will also be encouraged to think about your own views on prayer. </a:t>
            </a:r>
          </a:p>
        </p:txBody>
      </p:sp>
    </p:spTree>
    <p:extLst>
      <p:ext uri="{BB962C8B-B14F-4D97-AF65-F5344CB8AC3E}">
        <p14:creationId xmlns:p14="http://schemas.microsoft.com/office/powerpoint/2010/main" val="934316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3B93AFD-DB6E-DC00-F00D-FA97D08DCA80}"/>
              </a:ext>
            </a:extLst>
          </p:cNvPr>
          <p:cNvSpPr>
            <a:spLocks noGrp="1"/>
          </p:cNvSpPr>
          <p:nvPr>
            <p:ph type="title"/>
          </p:nvPr>
        </p:nvSpPr>
        <p:spPr>
          <a:xfrm>
            <a:off x="838200" y="365125"/>
            <a:ext cx="10515600" cy="1325563"/>
          </a:xfrm>
        </p:spPr>
        <p:txBody>
          <a:bodyPr>
            <a:normAutofit/>
          </a:bodyPr>
          <a:lstStyle/>
          <a:p>
            <a:r>
              <a:rPr lang="en-GB" sz="4400" b="1" dirty="0">
                <a:effectLst/>
                <a:latin typeface="Calibri" panose="020F0502020204030204" pitchFamily="34" charset="0"/>
                <a:ea typeface="Calibri" panose="020F0502020204030204" pitchFamily="34" charset="0"/>
                <a:cs typeface="Times New Roman" panose="02020603050405020304" pitchFamily="18" charset="0"/>
              </a:rPr>
              <a:t>Task 1: </a:t>
            </a:r>
            <a:r>
              <a:rPr lang="en-GB" b="1" dirty="0">
                <a:latin typeface="Calibri" panose="020F0502020204030204" pitchFamily="34" charset="0"/>
                <a:ea typeface="Calibri" panose="020F0502020204030204" pitchFamily="34" charset="0"/>
                <a:cs typeface="Times New Roman" panose="02020603050405020304" pitchFamily="18" charset="0"/>
              </a:rPr>
              <a:t>Why do Christians pray?</a:t>
            </a:r>
            <a:endParaRPr lang="en-GB" dirty="0"/>
          </a:p>
        </p:txBody>
      </p:sp>
      <p:sp>
        <p:nvSpPr>
          <p:cNvPr id="2" name="Content Placeholder 4">
            <a:extLst>
              <a:ext uri="{FF2B5EF4-FFF2-40B4-BE49-F238E27FC236}">
                <a16:creationId xmlns:a16="http://schemas.microsoft.com/office/drawing/2014/main" id="{85C15DFF-091C-AF65-CD97-1EA5CC3CCFC5}"/>
              </a:ext>
            </a:extLst>
          </p:cNvPr>
          <p:cNvSpPr txBox="1">
            <a:spLocks/>
          </p:cNvSpPr>
          <p:nvPr/>
        </p:nvSpPr>
        <p:spPr>
          <a:xfrm>
            <a:off x="838200" y="1404076"/>
            <a:ext cx="9451095" cy="99938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dirty="0"/>
              <a:t>In the clip, we are told that Christians talk to God through prayer.  Make a spider diagram, showing 5 or more reasons why Christians pray. </a:t>
            </a:r>
          </a:p>
          <a:p>
            <a:endParaRPr lang="en-GB" dirty="0"/>
          </a:p>
        </p:txBody>
      </p:sp>
      <p:grpSp>
        <p:nvGrpSpPr>
          <p:cNvPr id="7" name="Group 6">
            <a:extLst>
              <a:ext uri="{FF2B5EF4-FFF2-40B4-BE49-F238E27FC236}">
                <a16:creationId xmlns:a16="http://schemas.microsoft.com/office/drawing/2014/main" id="{5DC25662-23CC-3150-336D-79809C16255A}"/>
              </a:ext>
            </a:extLst>
          </p:cNvPr>
          <p:cNvGrpSpPr/>
          <p:nvPr/>
        </p:nvGrpSpPr>
        <p:grpSpPr>
          <a:xfrm>
            <a:off x="1902705" y="2403463"/>
            <a:ext cx="4304253" cy="2620458"/>
            <a:chOff x="2965710" y="2584440"/>
            <a:chExt cx="4304253" cy="2620458"/>
          </a:xfrm>
        </p:grpSpPr>
        <p:sp>
          <p:nvSpPr>
            <p:cNvPr id="8" name="Oval 7">
              <a:extLst>
                <a:ext uri="{FF2B5EF4-FFF2-40B4-BE49-F238E27FC236}">
                  <a16:creationId xmlns:a16="http://schemas.microsoft.com/office/drawing/2014/main" id="{5DB84DEA-2DED-1731-0BF2-D4C890AFC27A}"/>
                </a:ext>
              </a:extLst>
            </p:cNvPr>
            <p:cNvSpPr/>
            <p:nvPr/>
          </p:nvSpPr>
          <p:spPr>
            <a:xfrm>
              <a:off x="3918857" y="3233057"/>
              <a:ext cx="3233057" cy="1240972"/>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Segoe Print" panose="02000600000000000000" pitchFamily="2" charset="0"/>
                </a:rPr>
                <a:t>Reasons Christians pray</a:t>
              </a:r>
            </a:p>
          </p:txBody>
        </p:sp>
        <p:sp>
          <p:nvSpPr>
            <p:cNvPr id="9" name="Arc 8">
              <a:extLst>
                <a:ext uri="{FF2B5EF4-FFF2-40B4-BE49-F238E27FC236}">
                  <a16:creationId xmlns:a16="http://schemas.microsoft.com/office/drawing/2014/main" id="{7C0E4475-2491-D919-7C1C-B7D82B1C9AC2}"/>
                </a:ext>
              </a:extLst>
            </p:cNvPr>
            <p:cNvSpPr/>
            <p:nvPr/>
          </p:nvSpPr>
          <p:spPr>
            <a:xfrm rot="4388957">
              <a:off x="3940975" y="4085084"/>
              <a:ext cx="1159328" cy="999387"/>
            </a:xfrm>
            <a:prstGeom prst="arc">
              <a:avLst>
                <a:gd name="adj1" fmla="val 16650686"/>
                <a:gd name="adj2" fmla="val 20463868"/>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 name="Arc 9">
              <a:extLst>
                <a:ext uri="{FF2B5EF4-FFF2-40B4-BE49-F238E27FC236}">
                  <a16:creationId xmlns:a16="http://schemas.microsoft.com/office/drawing/2014/main" id="{BFF26C87-50BA-76CB-3447-9945706C9721}"/>
                </a:ext>
              </a:extLst>
            </p:cNvPr>
            <p:cNvSpPr/>
            <p:nvPr/>
          </p:nvSpPr>
          <p:spPr>
            <a:xfrm>
              <a:off x="4007582" y="2733363"/>
              <a:ext cx="1159328" cy="999387"/>
            </a:xfrm>
            <a:prstGeom prst="arc">
              <a:avLst>
                <a:gd name="adj1" fmla="val 16650686"/>
                <a:gd name="adj2" fmla="val 21419228"/>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1" name="Arc 10">
              <a:extLst>
                <a:ext uri="{FF2B5EF4-FFF2-40B4-BE49-F238E27FC236}">
                  <a16:creationId xmlns:a16="http://schemas.microsoft.com/office/drawing/2014/main" id="{7A3F7531-E5C4-15A6-9080-2413C250142D}"/>
                </a:ext>
              </a:extLst>
            </p:cNvPr>
            <p:cNvSpPr/>
            <p:nvPr/>
          </p:nvSpPr>
          <p:spPr>
            <a:xfrm rot="19795924">
              <a:off x="2965710" y="3521004"/>
              <a:ext cx="1006928" cy="999387"/>
            </a:xfrm>
            <a:prstGeom prst="arc">
              <a:avLst>
                <a:gd name="adj1" fmla="val 18209401"/>
                <a:gd name="adj2" fmla="val 21419228"/>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 name="Arc 11">
              <a:extLst>
                <a:ext uri="{FF2B5EF4-FFF2-40B4-BE49-F238E27FC236}">
                  <a16:creationId xmlns:a16="http://schemas.microsoft.com/office/drawing/2014/main" id="{3C535B7C-2E3B-BFD5-FBD5-CEA68ACD4BA9}"/>
                </a:ext>
              </a:extLst>
            </p:cNvPr>
            <p:cNvSpPr/>
            <p:nvPr/>
          </p:nvSpPr>
          <p:spPr>
            <a:xfrm rot="17460311">
              <a:off x="6190606" y="2664410"/>
              <a:ext cx="1159328" cy="999387"/>
            </a:xfrm>
            <a:prstGeom prst="arc">
              <a:avLst>
                <a:gd name="adj1" fmla="val 14354599"/>
                <a:gd name="adj2" fmla="val 18889777"/>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3" name="Arc 12">
              <a:extLst>
                <a:ext uri="{FF2B5EF4-FFF2-40B4-BE49-F238E27FC236}">
                  <a16:creationId xmlns:a16="http://schemas.microsoft.com/office/drawing/2014/main" id="{C9872440-6946-C46B-B6EF-451B1B5B6B51}"/>
                </a:ext>
              </a:extLst>
            </p:cNvPr>
            <p:cNvSpPr/>
            <p:nvPr/>
          </p:nvSpPr>
          <p:spPr>
            <a:xfrm rot="1916756">
              <a:off x="5711991" y="4205511"/>
              <a:ext cx="1159328" cy="999387"/>
            </a:xfrm>
            <a:prstGeom prst="arc">
              <a:avLst>
                <a:gd name="adj1" fmla="val 16650686"/>
                <a:gd name="adj2" fmla="val 20039543"/>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sp>
        <p:nvSpPr>
          <p:cNvPr id="14" name="Content Placeholder 4">
            <a:extLst>
              <a:ext uri="{FF2B5EF4-FFF2-40B4-BE49-F238E27FC236}">
                <a16:creationId xmlns:a16="http://schemas.microsoft.com/office/drawing/2014/main" id="{051BDCA6-9F1B-38AB-A81D-83319FA20754}"/>
              </a:ext>
            </a:extLst>
          </p:cNvPr>
          <p:cNvSpPr txBox="1">
            <a:spLocks/>
          </p:cNvSpPr>
          <p:nvPr/>
        </p:nvSpPr>
        <p:spPr>
          <a:xfrm>
            <a:off x="7017999" y="2454127"/>
            <a:ext cx="4923367" cy="3041334"/>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sz="2400" dirty="0"/>
              <a:t>Circle the reasons that were given in the clip. </a:t>
            </a:r>
          </a:p>
          <a:p>
            <a:r>
              <a:rPr lang="en-GB" sz="2400" dirty="0"/>
              <a:t>What do you think of these reasons for praying? Pick two or three reasons and write some sentences sharing your ideas and opinions about these reasons. </a:t>
            </a:r>
          </a:p>
        </p:txBody>
      </p:sp>
      <p:sp>
        <p:nvSpPr>
          <p:cNvPr id="15" name="Content Placeholder 4">
            <a:extLst>
              <a:ext uri="{FF2B5EF4-FFF2-40B4-BE49-F238E27FC236}">
                <a16:creationId xmlns:a16="http://schemas.microsoft.com/office/drawing/2014/main" id="{1272F565-1071-50C8-5008-2E761B89815B}"/>
              </a:ext>
            </a:extLst>
          </p:cNvPr>
          <p:cNvSpPr txBox="1">
            <a:spLocks/>
          </p:cNvSpPr>
          <p:nvPr/>
        </p:nvSpPr>
        <p:spPr>
          <a:xfrm>
            <a:off x="746612" y="5853869"/>
            <a:ext cx="9451095" cy="999387"/>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sz="2400" dirty="0"/>
              <a:t>Do you think that praying is a good idea or not? Write a short paragraph- explain your reasons for your answer. </a:t>
            </a:r>
          </a:p>
          <a:p>
            <a:endParaRPr lang="en-GB" dirty="0"/>
          </a:p>
        </p:txBody>
      </p:sp>
    </p:spTree>
    <p:extLst>
      <p:ext uri="{BB962C8B-B14F-4D97-AF65-F5344CB8AC3E}">
        <p14:creationId xmlns:p14="http://schemas.microsoft.com/office/powerpoint/2010/main" val="1522454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3C3946F1-425D-D6BD-68A1-7A1ED2B7697C}"/>
              </a:ext>
            </a:extLst>
          </p:cNvPr>
          <p:cNvSpPr>
            <a:spLocks noGrp="1"/>
          </p:cNvSpPr>
          <p:nvPr>
            <p:ph type="title"/>
          </p:nvPr>
        </p:nvSpPr>
        <p:spPr>
          <a:xfrm>
            <a:off x="838200" y="365125"/>
            <a:ext cx="10515600" cy="1325563"/>
          </a:xfrm>
        </p:spPr>
        <p:txBody>
          <a:bodyPr>
            <a:normAutofit/>
          </a:bodyPr>
          <a:lstStyle/>
          <a:p>
            <a:r>
              <a:rPr lang="en-GB" sz="4400" b="1" dirty="0">
                <a:effectLst/>
                <a:latin typeface="Calibri" panose="020F0502020204030204" pitchFamily="34" charset="0"/>
                <a:ea typeface="Calibri" panose="020F0502020204030204" pitchFamily="34" charset="0"/>
                <a:cs typeface="Times New Roman" panose="02020603050405020304" pitchFamily="18" charset="0"/>
              </a:rPr>
              <a:t>Task 2: </a:t>
            </a:r>
            <a:r>
              <a:rPr lang="en-GB" b="1" dirty="0">
                <a:latin typeface="Calibri" panose="020F0502020204030204" pitchFamily="34" charset="0"/>
                <a:ea typeface="Calibri" panose="020F0502020204030204" pitchFamily="34" charset="0"/>
                <a:cs typeface="Times New Roman" panose="02020603050405020304" pitchFamily="18" charset="0"/>
              </a:rPr>
              <a:t>How do Christians pray?</a:t>
            </a:r>
            <a:endParaRPr lang="en-GB" dirty="0"/>
          </a:p>
        </p:txBody>
      </p:sp>
      <p:sp>
        <p:nvSpPr>
          <p:cNvPr id="7" name="TextBox 6">
            <a:extLst>
              <a:ext uri="{FF2B5EF4-FFF2-40B4-BE49-F238E27FC236}">
                <a16:creationId xmlns:a16="http://schemas.microsoft.com/office/drawing/2014/main" id="{9CF2CB43-90DA-4691-EEF1-AC902649D54E}"/>
              </a:ext>
            </a:extLst>
          </p:cNvPr>
          <p:cNvSpPr txBox="1"/>
          <p:nvPr/>
        </p:nvSpPr>
        <p:spPr>
          <a:xfrm>
            <a:off x="982634" y="1510045"/>
            <a:ext cx="8899071" cy="5469702"/>
          </a:xfrm>
          <a:prstGeom prst="rect">
            <a:avLst/>
          </a:prstGeom>
          <a:noFill/>
        </p:spPr>
        <p:txBody>
          <a:bodyPr wrap="square">
            <a:spAutoFit/>
          </a:bodyPr>
          <a:lstStyle/>
          <a:p>
            <a:pPr algn="just">
              <a:lnSpc>
                <a:spcPct val="107000"/>
              </a:lnSpc>
              <a:spcAft>
                <a:spcPts val="80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In the clip, we saw lots of ways in which Christians pray. </a:t>
            </a:r>
            <a:r>
              <a:rPr lang="en-GB" sz="2400" dirty="0">
                <a:latin typeface="Calibri" panose="020F0502020204030204" pitchFamily="34" charset="0"/>
                <a:ea typeface="Calibri" panose="020F0502020204030204" pitchFamily="34" charset="0"/>
                <a:cs typeface="Times New Roman" panose="02020603050405020304" pitchFamily="18" charset="0"/>
              </a:rPr>
              <a:t>What are your thoughts about these different ways of praying? Why do you think Christians might pray like this?</a:t>
            </a:r>
          </a:p>
          <a:p>
            <a:pPr marL="285750" indent="-285750" algn="just">
              <a:lnSpc>
                <a:spcPct val="107000"/>
              </a:lnSpc>
              <a:spcAft>
                <a:spcPts val="800"/>
              </a:spcAft>
              <a:buFont typeface="Arial" panose="020B0604020202020204" pitchFamily="34" charset="0"/>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Pra</a:t>
            </a:r>
            <a:r>
              <a:rPr lang="en-GB" sz="2400" dirty="0">
                <a:latin typeface="Calibri" panose="020F0502020204030204" pitchFamily="34" charset="0"/>
                <a:ea typeface="Calibri" panose="020F0502020204030204" pitchFamily="34" charset="0"/>
                <a:cs typeface="Times New Roman" panose="02020603050405020304" pitchFamily="18" charset="0"/>
              </a:rPr>
              <a:t>ying together with music, songs and evening dancing</a:t>
            </a:r>
          </a:p>
          <a:p>
            <a:pPr marL="285750" indent="-285750" algn="just">
              <a:lnSpc>
                <a:spcPct val="107000"/>
              </a:lnSpc>
              <a:spcAft>
                <a:spcPts val="800"/>
              </a:spcAft>
              <a:buFont typeface="Arial" panose="020B0604020202020204" pitchFamily="34" charset="0"/>
              <a:buChar char="•"/>
            </a:pPr>
            <a:r>
              <a:rPr lang="en-GB" sz="2400" dirty="0">
                <a:latin typeface="Calibri" panose="020F0502020204030204" pitchFamily="34" charset="0"/>
                <a:ea typeface="Calibri" panose="020F0502020204030204" pitchFamily="34" charset="0"/>
                <a:cs typeface="Times New Roman" panose="02020603050405020304" pitchFamily="18" charset="0"/>
              </a:rPr>
              <a:t>Praying quietly, by yourself, using your own words to talk to God</a:t>
            </a:r>
          </a:p>
          <a:p>
            <a:pPr marL="285750" indent="-285750" algn="just">
              <a:lnSpc>
                <a:spcPct val="107000"/>
              </a:lnSpc>
              <a:spcAft>
                <a:spcPts val="800"/>
              </a:spcAft>
              <a:buFont typeface="Arial" panose="020B0604020202020204" pitchFamily="34" charset="0"/>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Praying quietly by yoursel</a:t>
            </a:r>
            <a:r>
              <a:rPr lang="en-GB" sz="2400" dirty="0">
                <a:latin typeface="Calibri" panose="020F0502020204030204" pitchFamily="34" charset="0"/>
                <a:ea typeface="Calibri" panose="020F0502020204030204" pitchFamily="34" charset="0"/>
                <a:cs typeface="Times New Roman" panose="02020603050405020304" pitchFamily="18" charset="0"/>
              </a:rPr>
              <a:t>f, using a traditional prayer that you have learnt off by heart</a:t>
            </a:r>
          </a:p>
          <a:p>
            <a:pPr marL="285750" indent="-285750" algn="just">
              <a:lnSpc>
                <a:spcPct val="107000"/>
              </a:lnSpc>
              <a:spcAft>
                <a:spcPts val="800"/>
              </a:spcAft>
              <a:buFont typeface="Arial" panose="020B0604020202020204" pitchFamily="34" charset="0"/>
              <a:buChar char="•"/>
            </a:pPr>
            <a:r>
              <a:rPr lang="en-GB" sz="2400" dirty="0">
                <a:latin typeface="Calibri" panose="020F0502020204030204" pitchFamily="34" charset="0"/>
                <a:ea typeface="Calibri" panose="020F0502020204030204" pitchFamily="34" charset="0"/>
                <a:cs typeface="Times New Roman" panose="02020603050405020304" pitchFamily="18" charset="0"/>
              </a:rPr>
              <a:t>Reciting prayers with others in a church, but without music or dancing</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2800" b="1" dirty="0">
                <a:effectLst/>
                <a:latin typeface="Calibri" panose="020F0502020204030204" pitchFamily="34" charset="0"/>
                <a:ea typeface="Times New Roman" panose="02020603050405020304" pitchFamily="18" charset="0"/>
                <a:cs typeface="Times New Roman" panose="02020603050405020304" pitchFamily="18" charset="0"/>
              </a:rPr>
              <a:t>Create a visual guide to show the different ways Christians pray.</a:t>
            </a:r>
          </a:p>
          <a:p>
            <a:pPr algn="just">
              <a:lnSpc>
                <a:spcPct val="107000"/>
              </a:lnSpc>
              <a:spcAft>
                <a:spcPts val="800"/>
              </a:spcAft>
            </a:pP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9998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AFE3311-5103-F4AE-24FE-537D6B888728}"/>
              </a:ext>
            </a:extLst>
          </p:cNvPr>
          <p:cNvSpPr txBox="1">
            <a:spLocks noGrp="1"/>
          </p:cNvSpPr>
          <p:nvPr>
            <p:ph type="title"/>
          </p:nvPr>
        </p:nvSpPr>
        <p:spPr>
          <a:xfrm>
            <a:off x="838200" y="732441"/>
            <a:ext cx="10515600" cy="590931"/>
          </a:xfrm>
          <a:prstGeom prst="rect">
            <a:avLst/>
          </a:prstGeom>
          <a:noFill/>
        </p:spPr>
        <p:txBody>
          <a:bodyPr wrap="square">
            <a:spAutoFit/>
          </a:bodyPr>
          <a:lstStyle/>
          <a:p>
            <a:r>
              <a:rPr lang="en-GB" sz="3600" b="1" dirty="0">
                <a:solidFill>
                  <a:schemeClr val="accent1"/>
                </a:solidFill>
                <a:latin typeface="Calibri" panose="020F0502020204030204" pitchFamily="34" charset="0"/>
                <a:cs typeface="Times New Roman" panose="02020603050405020304" pitchFamily="18" charset="0"/>
              </a:rPr>
              <a:t>Task 3: </a:t>
            </a:r>
            <a:r>
              <a:rPr lang="en-GB" sz="3600" b="1" dirty="0">
                <a:latin typeface="Calibri" panose="020F0502020204030204" pitchFamily="34" charset="0"/>
                <a:ea typeface="Calibri" panose="020F0502020204030204" pitchFamily="34" charset="0"/>
                <a:cs typeface="Times New Roman" panose="02020603050405020304" pitchFamily="18" charset="0"/>
              </a:rPr>
              <a:t>True or false? </a:t>
            </a:r>
            <a:endParaRPr lang="en-GB" sz="3600" b="1" dirty="0">
              <a:solidFill>
                <a:schemeClr val="accent1"/>
              </a:solidFill>
              <a:latin typeface="Calibri" panose="020F0502020204030204" pitchFamily="34" charset="0"/>
              <a:cs typeface="Times New Roman" panose="02020603050405020304" pitchFamily="18" charset="0"/>
            </a:endParaRPr>
          </a:p>
        </p:txBody>
      </p:sp>
      <p:sp>
        <p:nvSpPr>
          <p:cNvPr id="6" name="Content Placeholder 4">
            <a:extLst>
              <a:ext uri="{FF2B5EF4-FFF2-40B4-BE49-F238E27FC236}">
                <a16:creationId xmlns:a16="http://schemas.microsoft.com/office/drawing/2014/main" id="{2D2B923B-3629-0947-C68A-4010EDEFFE91}"/>
              </a:ext>
            </a:extLst>
          </p:cNvPr>
          <p:cNvSpPr txBox="1">
            <a:spLocks/>
          </p:cNvSpPr>
          <p:nvPr/>
        </p:nvSpPr>
        <p:spPr>
          <a:xfrm>
            <a:off x="1027990" y="1323372"/>
            <a:ext cx="9805487" cy="53770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7000"/>
              </a:lnSpc>
              <a:spcAft>
                <a:spcPts val="800"/>
              </a:spcAft>
              <a:buFont typeface="Arial" panose="020B0604020202020204" pitchFamily="34" charset="0"/>
              <a:buNone/>
            </a:pPr>
            <a:r>
              <a:rPr lang="en-GB" sz="2400" dirty="0">
                <a:latin typeface="Calibri" panose="020F0502020204030204" pitchFamily="34" charset="0"/>
                <a:ea typeface="Calibri" panose="020F0502020204030204" pitchFamily="34" charset="0"/>
                <a:cs typeface="Times New Roman" panose="02020603050405020304" pitchFamily="18" charset="0"/>
              </a:rPr>
              <a:t>Using the information from the clip, say which of these statements are true and which are false:</a:t>
            </a:r>
          </a:p>
          <a:p>
            <a:pPr marL="457200" indent="-457200">
              <a:lnSpc>
                <a:spcPct val="107000"/>
              </a:lnSpc>
              <a:spcAft>
                <a:spcPts val="800"/>
              </a:spcAft>
              <a:buFont typeface="Arial" panose="020B0604020202020204" pitchFamily="34" charset="0"/>
              <a:buAutoNum type="arabicPeriod"/>
            </a:pPr>
            <a:r>
              <a:rPr lang="en-GB" sz="2400" dirty="0">
                <a:latin typeface="Calibri" panose="020F0502020204030204" pitchFamily="34" charset="0"/>
                <a:ea typeface="Calibri" panose="020F0502020204030204" pitchFamily="34" charset="0"/>
                <a:cs typeface="Times New Roman" panose="02020603050405020304" pitchFamily="18" charset="0"/>
              </a:rPr>
              <a:t>Christians must pray alone, where it is quiet</a:t>
            </a:r>
          </a:p>
          <a:p>
            <a:pPr marL="457200" indent="-457200">
              <a:lnSpc>
                <a:spcPct val="107000"/>
              </a:lnSpc>
              <a:spcAft>
                <a:spcPts val="800"/>
              </a:spcAft>
              <a:buFont typeface="Arial" panose="020B0604020202020204" pitchFamily="34" charset="0"/>
              <a:buAutoNum type="arabicPeriod"/>
            </a:pPr>
            <a:r>
              <a:rPr lang="en-GB" sz="2400" dirty="0">
                <a:latin typeface="Calibri" panose="020F0502020204030204" pitchFamily="34" charset="0"/>
                <a:ea typeface="Calibri" panose="020F0502020204030204" pitchFamily="34" charset="0"/>
                <a:cs typeface="Times New Roman" panose="02020603050405020304" pitchFamily="18" charset="0"/>
              </a:rPr>
              <a:t>Christians can only ask God to help other people, not themselves</a:t>
            </a:r>
          </a:p>
          <a:p>
            <a:pPr marL="457200" indent="-457200">
              <a:lnSpc>
                <a:spcPct val="107000"/>
              </a:lnSpc>
              <a:spcAft>
                <a:spcPts val="800"/>
              </a:spcAft>
              <a:buFont typeface="Arial" panose="020B0604020202020204" pitchFamily="34" charset="0"/>
              <a:buAutoNum type="arabicPeriod"/>
            </a:pPr>
            <a:r>
              <a:rPr lang="en-GB" sz="2400" dirty="0">
                <a:latin typeface="Calibri" panose="020F0502020204030204" pitchFamily="34" charset="0"/>
                <a:ea typeface="Calibri" panose="020F0502020204030204" pitchFamily="34" charset="0"/>
                <a:cs typeface="Times New Roman" panose="02020603050405020304" pitchFamily="18" charset="0"/>
              </a:rPr>
              <a:t>Christians believe that if their prayers seem to be unanswered, then God wasn’t listening properly</a:t>
            </a:r>
          </a:p>
          <a:p>
            <a:pPr marL="457200" indent="-457200">
              <a:lnSpc>
                <a:spcPct val="107000"/>
              </a:lnSpc>
              <a:spcAft>
                <a:spcPts val="800"/>
              </a:spcAft>
              <a:buFont typeface="Arial" panose="020B0604020202020204" pitchFamily="34" charset="0"/>
              <a:buAutoNum type="arabicPeriod"/>
            </a:pPr>
            <a:r>
              <a:rPr lang="en-GB" sz="2400" dirty="0">
                <a:latin typeface="Calibri" panose="020F0502020204030204" pitchFamily="34" charset="0"/>
                <a:ea typeface="Calibri" panose="020F0502020204030204" pitchFamily="34" charset="0"/>
                <a:cs typeface="Times New Roman" panose="02020603050405020304" pitchFamily="18" charset="0"/>
              </a:rPr>
              <a:t>Jesus taught his followers a prayer that is still said today by Christians</a:t>
            </a:r>
          </a:p>
          <a:p>
            <a:pPr marL="457200" indent="-457200">
              <a:lnSpc>
                <a:spcPct val="107000"/>
              </a:lnSpc>
              <a:spcAft>
                <a:spcPts val="800"/>
              </a:spcAft>
              <a:buFont typeface="Arial" panose="020B0604020202020204" pitchFamily="34" charset="0"/>
              <a:buAutoNum type="arabicPeriod"/>
            </a:pPr>
            <a:r>
              <a:rPr lang="en-GB" sz="2400" dirty="0">
                <a:latin typeface="Calibri" panose="020F0502020204030204" pitchFamily="34" charset="0"/>
                <a:ea typeface="Calibri" panose="020F0502020204030204" pitchFamily="34" charset="0"/>
                <a:cs typeface="Times New Roman" panose="02020603050405020304" pitchFamily="18" charset="0"/>
              </a:rPr>
              <a:t>Christians can talk to God in their own words – they don’t have to recite set prayers</a:t>
            </a:r>
          </a:p>
        </p:txBody>
      </p:sp>
    </p:spTree>
    <p:extLst>
      <p:ext uri="{BB962C8B-B14F-4D97-AF65-F5344CB8AC3E}">
        <p14:creationId xmlns:p14="http://schemas.microsoft.com/office/powerpoint/2010/main" val="1808074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18601DD-663B-551A-0369-3A466337EC5B}"/>
              </a:ext>
            </a:extLst>
          </p:cNvPr>
          <p:cNvSpPr txBox="1">
            <a:spLocks noGrp="1"/>
          </p:cNvSpPr>
          <p:nvPr>
            <p:ph type="title"/>
          </p:nvPr>
        </p:nvSpPr>
        <p:spPr>
          <a:xfrm>
            <a:off x="838200" y="732441"/>
            <a:ext cx="10515600" cy="590931"/>
          </a:xfrm>
          <a:prstGeom prst="rect">
            <a:avLst/>
          </a:prstGeom>
          <a:noFill/>
        </p:spPr>
        <p:txBody>
          <a:bodyPr wrap="square">
            <a:spAutoFit/>
          </a:bodyPr>
          <a:lstStyle/>
          <a:p>
            <a:r>
              <a:rPr lang="en-GB" sz="3600" b="1" dirty="0">
                <a:solidFill>
                  <a:schemeClr val="accent1"/>
                </a:solidFill>
                <a:latin typeface="Calibri" panose="020F0502020204030204" pitchFamily="34" charset="0"/>
                <a:cs typeface="Times New Roman" panose="02020603050405020304" pitchFamily="18" charset="0"/>
              </a:rPr>
              <a:t>Task 4: When prayer doesn’t seem to work</a:t>
            </a:r>
          </a:p>
        </p:txBody>
      </p:sp>
      <p:sp>
        <p:nvSpPr>
          <p:cNvPr id="5" name="Content Placeholder 4">
            <a:extLst>
              <a:ext uri="{FF2B5EF4-FFF2-40B4-BE49-F238E27FC236}">
                <a16:creationId xmlns:a16="http://schemas.microsoft.com/office/drawing/2014/main" id="{865AD10D-54A6-FF1B-90B2-5C0C6FA9D6D6}"/>
              </a:ext>
            </a:extLst>
          </p:cNvPr>
          <p:cNvSpPr>
            <a:spLocks noGrp="1"/>
          </p:cNvSpPr>
          <p:nvPr>
            <p:ph idx="1"/>
          </p:nvPr>
        </p:nvSpPr>
        <p:spPr>
          <a:xfrm>
            <a:off x="838200" y="1608342"/>
            <a:ext cx="10515600" cy="4351338"/>
          </a:xfrm>
        </p:spPr>
        <p:txBody>
          <a:bodyPr>
            <a:normAutofit/>
          </a:bodyPr>
          <a:lstStyle/>
          <a:p>
            <a:pPr marL="0" indent="0">
              <a:lnSpc>
                <a:spcPct val="107000"/>
              </a:lnSpc>
              <a:spcAft>
                <a:spcPts val="800"/>
              </a:spcAft>
              <a:buNone/>
            </a:pPr>
            <a:r>
              <a:rPr lang="en-GB" sz="2400" dirty="0">
                <a:latin typeface="Calibri" panose="020F0502020204030204" pitchFamily="34" charset="0"/>
                <a:ea typeface="Calibri" panose="020F0502020204030204" pitchFamily="34" charset="0"/>
                <a:cs typeface="Times New Roman" panose="02020603050405020304" pitchFamily="18" charset="0"/>
              </a:rPr>
              <a:t>Tim has been working really hard to do better at Science at school. He’s a Christian and wants to be a vet when he’s older so he needs to do well at Science! He worked really hard to get a top grade in his last test and he prayed at church and at home every day for God’s help and guidance. Tim finds science really hard and in spite of all of his efforts, he still didn’t pass the test. He’s feeling really upset and angry. He’s going to talk to his priest, Reverend Jones, about it all tonight. </a:t>
            </a:r>
          </a:p>
          <a:p>
            <a:pPr marL="0" indent="0">
              <a:lnSpc>
                <a:spcPct val="107000"/>
              </a:lnSpc>
              <a:spcAft>
                <a:spcPts val="800"/>
              </a:spcAft>
              <a:buNone/>
            </a:pPr>
            <a:r>
              <a:rPr lang="en-GB" sz="2400" dirty="0">
                <a:latin typeface="Calibri" panose="020F0502020204030204" pitchFamily="34" charset="0"/>
                <a:ea typeface="Calibri" panose="020F0502020204030204" pitchFamily="34" charset="0"/>
                <a:cs typeface="Times New Roman" panose="02020603050405020304" pitchFamily="18" charset="0"/>
              </a:rPr>
              <a:t>Use the information from the clip, and your imagination to write a short script of the conversation Tim has with Reverend Jones. </a:t>
            </a:r>
          </a:p>
        </p:txBody>
      </p:sp>
    </p:spTree>
    <p:extLst>
      <p:ext uri="{BB962C8B-B14F-4D97-AF65-F5344CB8AC3E}">
        <p14:creationId xmlns:p14="http://schemas.microsoft.com/office/powerpoint/2010/main" val="19003790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45</TotalTime>
  <Words>610</Words>
  <Application>Microsoft Office PowerPoint</Application>
  <PresentationFormat>Widescreen</PresentationFormat>
  <Paragraphs>36</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Aptos</vt:lpstr>
      <vt:lpstr>Aptos Display</vt:lpstr>
      <vt:lpstr>Arial</vt:lpstr>
      <vt:lpstr>Calibri</vt:lpstr>
      <vt:lpstr>Segoe Print</vt:lpstr>
      <vt:lpstr>Office Theme</vt:lpstr>
      <vt:lpstr>Religious Education Year 8 School closure work</vt:lpstr>
      <vt:lpstr>Getting ready</vt:lpstr>
      <vt:lpstr>TASKS for learning</vt:lpstr>
      <vt:lpstr>Task 1: Why do Christians pray?</vt:lpstr>
      <vt:lpstr>Task 2: How do Christians pray?</vt:lpstr>
      <vt:lpstr>Task 3: True or false? </vt:lpstr>
      <vt:lpstr>Task 4: When prayer doesn’t seem to work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 Surman</dc:creator>
  <cp:lastModifiedBy>R Surman</cp:lastModifiedBy>
  <cp:revision>4</cp:revision>
  <dcterms:created xsi:type="dcterms:W3CDTF">2026-01-07T15:48:29Z</dcterms:created>
  <dcterms:modified xsi:type="dcterms:W3CDTF">2026-01-07T16:38:50Z</dcterms:modified>
</cp:coreProperties>
</file>