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92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7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48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66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4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834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68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49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1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65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32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A9E06-8947-461A-9829-A8A9400FAA56}" type="datetimeFigureOut">
              <a:rPr lang="en-GB" smtClean="0"/>
              <a:t>06/01/2026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6C289-0608-4B1E-828F-BCFF799D7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98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080120"/>
          </a:xfrm>
        </p:spPr>
        <p:txBody>
          <a:bodyPr/>
          <a:lstStyle/>
          <a:p>
            <a:r>
              <a:rPr lang="en-GB" dirty="0"/>
              <a:t>Developments in New Materials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136904" cy="5472608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Research Lesson</a:t>
            </a:r>
          </a:p>
          <a:p>
            <a:pPr algn="l"/>
            <a:r>
              <a:rPr lang="en-GB" b="1" u="sng" dirty="0">
                <a:solidFill>
                  <a:schemeClr val="tx1"/>
                </a:solidFill>
              </a:rPr>
              <a:t>New Materials</a:t>
            </a:r>
          </a:p>
          <a:p>
            <a:r>
              <a:rPr lang="en-GB" dirty="0">
                <a:solidFill>
                  <a:schemeClr val="tx1"/>
                </a:solidFill>
              </a:rPr>
              <a:t>Find out everything you can about the following materials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dirty="0">
                <a:solidFill>
                  <a:schemeClr val="tx1"/>
                </a:solidFill>
              </a:rPr>
              <a:t>Graphene	Smart Materials		Metal Foams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Titanium	Composites	    	 Liquid Crystal Displays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Coated Metals	Technical Textiles 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	 </a:t>
            </a:r>
            <a:r>
              <a:rPr lang="en-GB" dirty="0">
                <a:solidFill>
                  <a:schemeClr val="tx1"/>
                </a:solidFill>
              </a:rPr>
              <a:t>Nanomaterials</a:t>
            </a:r>
          </a:p>
          <a:p>
            <a:pPr algn="l"/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dirty="0">
                <a:solidFill>
                  <a:schemeClr val="tx1"/>
                </a:solidFill>
              </a:rPr>
              <a:t>Find out: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What the Material is.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What it’s properties are.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What products it is used to make</a:t>
            </a:r>
          </a:p>
          <a:p>
            <a:pPr algn="l"/>
            <a:r>
              <a:rPr lang="en-GB" dirty="0">
                <a:solidFill>
                  <a:schemeClr val="tx1"/>
                </a:solidFill>
              </a:rPr>
              <a:t>Write all of this information up on a word document. Print off and stick into your green book.</a:t>
            </a:r>
          </a:p>
        </p:txBody>
      </p:sp>
    </p:spTree>
    <p:extLst>
      <p:ext uri="{BB962C8B-B14F-4D97-AF65-F5344CB8AC3E}">
        <p14:creationId xmlns:p14="http://schemas.microsoft.com/office/powerpoint/2010/main" val="764464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Developments in New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and Smart Materials</dc:title>
  <dc:creator>J Mortimer</dc:creator>
  <cp:lastModifiedBy>J Mortimer</cp:lastModifiedBy>
  <cp:revision>11</cp:revision>
  <dcterms:created xsi:type="dcterms:W3CDTF">2018-02-26T11:56:01Z</dcterms:created>
  <dcterms:modified xsi:type="dcterms:W3CDTF">2026-01-06T16:03:05Z</dcterms:modified>
</cp:coreProperties>
</file>