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20F8-2066-4174-B838-A01EA894EBB9}" type="datetimeFigureOut">
              <a:rPr lang="en-GB" smtClean="0"/>
              <a:t>12/01/2024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39C1-2454-4982-BB03-963911AB71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009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20F8-2066-4174-B838-A01EA894EBB9}" type="datetimeFigureOut">
              <a:rPr lang="en-GB" smtClean="0"/>
              <a:t>12/01/2024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39C1-2454-4982-BB03-963911AB71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504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20F8-2066-4174-B838-A01EA894EBB9}" type="datetimeFigureOut">
              <a:rPr lang="en-GB" smtClean="0"/>
              <a:t>12/01/2024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39C1-2454-4982-BB03-963911AB71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914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20F8-2066-4174-B838-A01EA894EBB9}" type="datetimeFigureOut">
              <a:rPr lang="en-GB" smtClean="0"/>
              <a:t>12/01/2024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39C1-2454-4982-BB03-963911AB71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545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20F8-2066-4174-B838-A01EA894EBB9}" type="datetimeFigureOut">
              <a:rPr lang="en-GB" smtClean="0"/>
              <a:t>12/01/2024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39C1-2454-4982-BB03-963911AB71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413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20F8-2066-4174-B838-A01EA894EBB9}" type="datetimeFigureOut">
              <a:rPr lang="en-GB" smtClean="0"/>
              <a:t>12/01/2024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39C1-2454-4982-BB03-963911AB71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010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20F8-2066-4174-B838-A01EA894EBB9}" type="datetimeFigureOut">
              <a:rPr lang="en-GB" smtClean="0"/>
              <a:t>12/01/2024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39C1-2454-4982-BB03-963911AB71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194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20F8-2066-4174-B838-A01EA894EBB9}" type="datetimeFigureOut">
              <a:rPr lang="en-GB" smtClean="0"/>
              <a:t>12/01/2024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39C1-2454-4982-BB03-963911AB71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500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20F8-2066-4174-B838-A01EA894EBB9}" type="datetimeFigureOut">
              <a:rPr lang="en-GB" smtClean="0"/>
              <a:t>12/01/2024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39C1-2454-4982-BB03-963911AB71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742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20F8-2066-4174-B838-A01EA894EBB9}" type="datetimeFigureOut">
              <a:rPr lang="en-GB" smtClean="0"/>
              <a:t>12/01/2024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39C1-2454-4982-BB03-963911AB71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366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20F8-2066-4174-B838-A01EA894EBB9}" type="datetimeFigureOut">
              <a:rPr lang="en-GB" smtClean="0"/>
              <a:t>12/01/2024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39C1-2454-4982-BB03-963911AB71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413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820F8-2066-4174-B838-A01EA894EBB9}" type="datetimeFigureOut">
              <a:rPr lang="en-GB" smtClean="0"/>
              <a:t>12/01/2024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139C1-2454-4982-BB03-963911AB71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480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Design a package to hold a child’s toy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Look at the Resource sheet on the next slide for inspiration</a:t>
            </a:r>
          </a:p>
          <a:p>
            <a:r>
              <a:rPr lang="en-GB" dirty="0" smtClean="0"/>
              <a:t>Choose a child's toy that you may have at home or find one on the internet.</a:t>
            </a:r>
          </a:p>
          <a:p>
            <a:r>
              <a:rPr lang="en-GB" dirty="0" smtClean="0"/>
              <a:t>Think about the shape that the package needs to be to do the following:</a:t>
            </a:r>
          </a:p>
          <a:p>
            <a:pPr marL="0" indent="0">
              <a:buNone/>
            </a:pPr>
            <a:r>
              <a:rPr lang="en-GB" dirty="0" smtClean="0"/>
              <a:t>Contain</a:t>
            </a:r>
            <a:r>
              <a:rPr lang="en-GB" dirty="0"/>
              <a:t> </a:t>
            </a:r>
            <a:r>
              <a:rPr lang="en-GB" dirty="0" smtClean="0"/>
              <a:t>– Enclose the child's toy</a:t>
            </a:r>
          </a:p>
          <a:p>
            <a:pPr marL="0" indent="0">
              <a:buNone/>
            </a:pPr>
            <a:r>
              <a:rPr lang="en-GB" dirty="0" smtClean="0"/>
              <a:t>Protect- Protect the toy so that it does not become damaged</a:t>
            </a:r>
          </a:p>
          <a:p>
            <a:pPr marL="0" indent="0">
              <a:buNone/>
            </a:pPr>
            <a:r>
              <a:rPr lang="en-GB" dirty="0" smtClean="0"/>
              <a:t>Advertise- Sell the product so that if it was on a shelf in a shop a child or parent would want to buy it.</a:t>
            </a:r>
          </a:p>
          <a:p>
            <a:pPr marL="0" indent="0">
              <a:buNone/>
            </a:pPr>
            <a:r>
              <a:rPr lang="en-GB" dirty="0" smtClean="0"/>
              <a:t>Inform- Tell the person who buys it how the toy works or tells them about materials it is made from.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1534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0423" y="956763"/>
            <a:ext cx="6418787" cy="92233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Packaging resource sheet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01" y="4376056"/>
            <a:ext cx="2899188" cy="22185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9942" y="4376056"/>
            <a:ext cx="2210888" cy="22108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9816" y="4411162"/>
            <a:ext cx="3519599" cy="20444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157" y="174035"/>
            <a:ext cx="2098859" cy="20988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6617" y="174035"/>
            <a:ext cx="3031226" cy="17050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96437" y="2056015"/>
            <a:ext cx="2143125" cy="21431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89436" y="2056015"/>
            <a:ext cx="2906702" cy="2143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2851" y="2495800"/>
            <a:ext cx="2762250" cy="16573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35012" y="1879100"/>
            <a:ext cx="2847975" cy="16097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49311" y="4143827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97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Mini Project Tasks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Draw out a design for your package (in 3D if possible). You can print off and use the isometric grid paper to help you.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Draw out the NET or DEVELOPMENT OF THE PACKAGE (the shape of all of the panels if they were laid out flat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Add images and text onto each of the panels of the NET. Draw and write them carefully and neatly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Add colour to your NET design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Cut out the NET and fold it up into the 3D shape of your package.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Photograph it and email me an image of the package.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9827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Package NETS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912" y="2579688"/>
            <a:ext cx="6022627" cy="30591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1" y="557212"/>
            <a:ext cx="4265612" cy="20343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2" y="3055849"/>
            <a:ext cx="4471986" cy="316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04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Before producing your package designs Think about what needs to be put on the outside of it.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 picture of what is inside</a:t>
            </a:r>
          </a:p>
          <a:p>
            <a:r>
              <a:rPr lang="en-GB" dirty="0" smtClean="0"/>
              <a:t>The brand name and name of the product</a:t>
            </a:r>
          </a:p>
          <a:p>
            <a:r>
              <a:rPr lang="en-GB" dirty="0" smtClean="0"/>
              <a:t>Information about what the product does</a:t>
            </a:r>
          </a:p>
          <a:p>
            <a:r>
              <a:rPr lang="en-GB" dirty="0" smtClean="0"/>
              <a:t>Information about key features of the design</a:t>
            </a:r>
          </a:p>
          <a:p>
            <a:r>
              <a:rPr lang="en-GB" dirty="0" smtClean="0"/>
              <a:t>Target market age group information</a:t>
            </a:r>
          </a:p>
          <a:p>
            <a:r>
              <a:rPr lang="en-GB" dirty="0" smtClean="0"/>
              <a:t>A barcode</a:t>
            </a:r>
          </a:p>
          <a:p>
            <a:r>
              <a:rPr lang="en-GB" dirty="0" smtClean="0"/>
              <a:t>A price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9400" y="2190437"/>
            <a:ext cx="3816350" cy="272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05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280</Words>
  <Application>Microsoft Office PowerPoint</Application>
  <PresentationFormat>Widescreen</PresentationFormat>
  <Paragraphs>25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Design a package to hold a child’s toy</vt:lpstr>
      <vt:lpstr>Packaging resource sheet</vt:lpstr>
      <vt:lpstr>Mini Project Tasks</vt:lpstr>
      <vt:lpstr>Example Package NETS</vt:lpstr>
      <vt:lpstr>Before producing your package designs Think about what needs to be put on the outside of it.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Before producing your package designs Think about what needs to be put on the outside of it.</dc:title>
  <dc:creator>J Mortimer</dc:creator>
  <cp:lastModifiedBy>J Mortimer</cp:lastModifiedBy>
  <cp:revision>4</cp:revision>
  <cp:lastPrinted>2021-10-11T14:59:15Z</cp:lastPrinted>
  <dcterms:created xsi:type="dcterms:W3CDTF">2021-10-11T14:56:05Z</dcterms:created>
  <dcterms:modified xsi:type="dcterms:W3CDTF">2024-01-12T11:03:56Z</dcterms:modified>
</cp:coreProperties>
</file>