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9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E19E-36B5-3E74-C6CF-1CE3128AD2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12645CA-20D7-B28E-3C88-84CF66BAC6F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64B4D1-F2D3-0782-6742-C92886DB86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DB2376B-5A83-B1BB-DCE6-B1FC218A5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72A7CF-5D3D-8451-11DD-EBFCD9CD9A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2822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EC253C-4E33-9280-5FA6-9D3796366A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FB71584-EFF6-BEA5-0D8C-10A29B05F6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1F1D08-E4DC-421B-7AF9-784D5FBC6D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6A593F-49A9-DF4C-6D34-F44D1184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B7166D-8B3C-E145-38CB-966BAA7A77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65212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526E7-8233-58F7-871C-F64F1C810EB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BF5C43-F9F0-FD8D-DB78-3A4653A8E72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876F1A-015E-ADB5-BCA9-2337CE048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97B9FF-5B18-E425-5AA1-5F799DCB31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78153-0F7B-52EC-8B9B-DA90D693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99494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75877-2457-4A79-0FF4-D46AAD7B5C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FFE09-89B7-E471-C705-940D5E5DF8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5CD11A-6342-C812-D802-E1C332EA93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3133AF-1876-E301-3CA1-920BEE7EEA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DFC727-0830-1358-7948-1D99D8E5D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75490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93350F-699C-B0F7-46E3-0A83A915BC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58A058A-DB02-CA73-1BFD-D376AD8B84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941FF9-5D14-F4A9-C36B-F0E712F1F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C5B399-9608-79A2-865D-35B44D8523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A299A-EDDC-D7CC-43B3-93F5A6B7CE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34360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13C9CB-A7AD-B425-D4CD-315553762C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550605-6423-DCEA-B305-320DD4647D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D9DBEC4-A560-B274-7C54-59C6A88632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C23C1F-32E3-AD43-09CB-3C0507DE0F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D15136C-F259-F783-61B7-6BEA110614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D14F0A-A12E-A89B-54D3-FC0A2D5298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323610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321E57-7B7B-1C08-5821-951E765E47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CE6D01-D8E1-7CF3-6FDC-246412F3CF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A92930-9B93-FA3F-54EE-74438AD45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CCF4ED-D481-D54E-7474-CDAEB2FEA04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1267F87-AEF0-F8F0-A3B5-251BAD254A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E113C81-C8E8-E1D0-6DF3-5640471544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1C88DD-4035-76E9-C7DC-3CDFA4E515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6CA6D6D-8998-3683-3D34-D3CB1817A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89662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3AB33-44B6-9361-EF70-B858310199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19F39E3-6CE5-AF58-1580-03A8A91EC4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B180EC9-B2DB-4D5B-F57C-50BBA55BFF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A3C2718-394E-1E75-AF62-3A8D7179E9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6451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29AA44E-4F93-23A9-BDCE-D00BFBB9A7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27D929C-C1DB-D408-ADB4-3F169587DC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31CBBD-1267-F8C8-DBB9-8D2BD74EB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03864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EB28E-18F0-B4D8-E71F-B539A93FF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F82D73-D272-7426-7037-B7D069CC49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DC2446A-E89B-71D0-6F02-D208CD543E1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1F85A2-4C16-0BF3-3D39-2077155603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90B2693-5447-B6AB-AC00-DEB64295A2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E63F6-46C2-2C97-F9CF-587892D50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43817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390A9-E986-724B-26DC-97DBB12A1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304D8E-1D03-71B5-948D-8601E95E9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53B501-6818-1E74-39EB-8D6FDB2EA1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9B2531-DA7D-264C-6304-67E1F75A5E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165E65-B026-FD49-3703-86C768E61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BD7359-5C4A-CD6F-A2F4-0A546B2265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7849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E410401-0E93-03AC-08AB-8754D3E4E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9C5815-B378-37DD-6CBF-4D60D9CE27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155A7D-0FA1-19BA-E421-2D90B8594C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5A7181-DDB9-478F-8B7C-1BE41874179F}" type="datetimeFigureOut">
              <a:rPr lang="en-GB" smtClean="0"/>
              <a:t>07/01/2026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9897B2-5355-936C-4E67-01E83C986A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69CB4E-3F08-9FA6-BA03-60F3849285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76BD3F9-F5B8-4A28-8B9C-897F43C405C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01656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resource.download.wjec.co.uk/EWT/19-20/Eduqas/Eduqas%20GCSE%20Religious%20Studies%20Route%20B%20Component%201%20EWT.pptx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E3B2EA-64A8-32C0-2473-F414BB60CB1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Religious Education </a:t>
            </a:r>
            <a:br>
              <a:rPr lang="en-GB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GCSE Year 10</a:t>
            </a:r>
            <a:br>
              <a:rPr lang="en-GB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GB" dirty="0">
                <a:solidFill>
                  <a:schemeClr val="accent3">
                    <a:lumMod val="75000"/>
                  </a:schemeClr>
                </a:solidFill>
              </a:rPr>
              <a:t>School closure work</a:t>
            </a:r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94CDB06-3C25-C165-1AF0-D6495D537AB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sz="4000" dirty="0"/>
              <a:t>Component 1: Foundational Catholic Theology</a:t>
            </a:r>
          </a:p>
        </p:txBody>
      </p:sp>
    </p:spTree>
    <p:extLst>
      <p:ext uri="{BB962C8B-B14F-4D97-AF65-F5344CB8AC3E}">
        <p14:creationId xmlns:p14="http://schemas.microsoft.com/office/powerpoint/2010/main" val="4110695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B88A40-AE17-8451-F004-56A625923F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dirty="0"/>
              <a:t>Exam walk through - GCSE Religious Studies Route B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E47A60-AD6C-F215-63F0-03F6EC183A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/>
              <a:t>The Exam Walk Through resource offers practical hints and tips on how to effectively approach questions in the examination paper. </a:t>
            </a:r>
          </a:p>
          <a:p>
            <a:pPr marL="0" indent="0">
              <a:buNone/>
            </a:pPr>
            <a:r>
              <a:rPr lang="en-GB" dirty="0"/>
              <a:t>Using questions from past exam papers, the PPT with audio help and audio script in the notes will walk you through a mock examination paper, helping you revise and practise useful exam techniques. </a:t>
            </a:r>
          </a:p>
          <a:p>
            <a:pPr marL="0" indent="0">
              <a:buNone/>
            </a:pPr>
            <a:r>
              <a:rPr lang="en-GB" dirty="0"/>
              <a:t>Complete the “mock” in a single sitting, or </a:t>
            </a:r>
            <a:r>
              <a:rPr lang="en-GB"/>
              <a:t>you can tackle </a:t>
            </a:r>
            <a:r>
              <a:rPr lang="en-GB" dirty="0"/>
              <a:t>one or two questions at a time </a:t>
            </a:r>
          </a:p>
          <a:p>
            <a:pPr marL="0" indent="0">
              <a:buNone/>
            </a:pPr>
            <a:r>
              <a:rPr lang="en-GB" dirty="0">
                <a:hlinkClick r:id="rId2"/>
              </a:rPr>
              <a:t>https://resource.download.wjec.co.uk/EWT/19-20/Eduqas/Eduqas%20GCSE%20Religious%20Studies%20Route%20B%20Component%201%20EWT.pptx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680478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138</Words>
  <Application>Microsoft Office PowerPoint</Application>
  <PresentationFormat>Widescreen</PresentationFormat>
  <Paragraphs>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 Theme</vt:lpstr>
      <vt:lpstr>Religious Education  GCSE Year 10 School closure work</vt:lpstr>
      <vt:lpstr>Exam walk through - GCSE Religious Studies Route B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 Surman</dc:creator>
  <cp:lastModifiedBy>R Surman</cp:lastModifiedBy>
  <cp:revision>2</cp:revision>
  <dcterms:created xsi:type="dcterms:W3CDTF">2026-01-07T16:03:21Z</dcterms:created>
  <dcterms:modified xsi:type="dcterms:W3CDTF">2026-01-07T16:52:44Z</dcterms:modified>
</cp:coreProperties>
</file>