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/>
    <p:restoredTop sz="94674"/>
  </p:normalViewPr>
  <p:slideViewPr>
    <p:cSldViewPr snapToGrid="0">
      <p:cViewPr varScale="1">
        <p:scale>
          <a:sx n="98" d="100"/>
          <a:sy n="98" d="100"/>
        </p:scale>
        <p:origin x="92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5500D-27A5-F745-3DC1-4A4C4253A0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3B2DF7-FB44-E8F8-6B3B-C44E64E619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0EF507-24F4-89DC-D30F-1343CC8B9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AFE0E-7EC8-B442-9D5F-769E2AE121DC}" type="datetimeFigureOut">
              <a:rPr lang="en-US" smtClean="0"/>
              <a:t>1/8/26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874A3A-9058-E944-4959-A6DF62C43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595B3F-25CA-1B80-B3BC-C395B9B29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ED7BD-4C0B-1E42-B086-67860479D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916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053DF-7BA6-4CA5-0DF3-B437099AF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76C585-3B43-7A8E-39A9-B252DA34B5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3D1DB7-9DF4-D736-1D23-19754A00B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AFE0E-7EC8-B442-9D5F-769E2AE121DC}" type="datetimeFigureOut">
              <a:rPr lang="en-US" smtClean="0"/>
              <a:t>1/8/26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2AE18C-22E9-151B-E799-13DBC0E4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E03D03-6B56-87DB-48CB-249056B39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ED7BD-4C0B-1E42-B086-67860479D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363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490DB73-4FB8-341E-2E14-B418343EA6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8C9D0F-D177-E4C6-41BF-6FC4F1B1B4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5314E7-DDF1-53FF-4814-08FBF898D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AFE0E-7EC8-B442-9D5F-769E2AE121DC}" type="datetimeFigureOut">
              <a:rPr lang="en-US" smtClean="0"/>
              <a:t>1/8/26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207AA4-AE85-9FDD-71A0-FE9B0A883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0ACF57-E44C-7447-B104-6586D006D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ED7BD-4C0B-1E42-B086-67860479D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541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0230E7-33D3-70D6-A972-60B7E2596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56F4C1-E88D-4339-FDBC-A1D2CD4BB2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75BB23-9499-9D87-BD2D-4A21DE514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AFE0E-7EC8-B442-9D5F-769E2AE121DC}" type="datetimeFigureOut">
              <a:rPr lang="en-US" smtClean="0"/>
              <a:t>1/8/26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56C030-0E70-0FD5-DA0E-230BB048F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D564C5-9B83-3CBF-0ABD-BBFE80F3C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ED7BD-4C0B-1E42-B086-67860479D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271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AEDE1-D07B-8199-A364-2E2D869CE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1DE07C-62AF-A896-CA54-9DDE190074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51FCED-2177-ACD0-BB47-988609387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AFE0E-7EC8-B442-9D5F-769E2AE121DC}" type="datetimeFigureOut">
              <a:rPr lang="en-US" smtClean="0"/>
              <a:t>1/8/26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3AABC2-1AB0-642E-7F13-D8C586195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B77724-2FE1-371E-BB32-EF7BF7B91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ED7BD-4C0B-1E42-B086-67860479D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531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5E75B-7251-85DB-842B-BEA99FC94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9606E9-5755-8991-93A2-9A84112CDE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D4EF7B-CBCA-ACC3-1A19-A5C61556A3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06419A-424C-2002-D85D-7B5A0C687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AFE0E-7EC8-B442-9D5F-769E2AE121DC}" type="datetimeFigureOut">
              <a:rPr lang="en-US" smtClean="0"/>
              <a:t>1/8/26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D9ADC2-6F91-89A0-996D-4C3B6E156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4D1B01-8A0E-339B-9A66-A47DE02F3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ED7BD-4C0B-1E42-B086-67860479D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516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AC0F1F-A06F-0809-A003-BCAAB3A9F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3BD7EA-1458-0C3B-2D4C-C3AC18A3A8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EDE0BB-4D16-F01D-300D-B96D604C81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C427D1-3001-A1DD-8078-5EEF66CD35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ED6D80-6365-7873-8EE3-CF25B3465D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51B0D3-3783-BD61-531A-CDC10EA8B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AFE0E-7EC8-B442-9D5F-769E2AE121DC}" type="datetimeFigureOut">
              <a:rPr lang="en-US" smtClean="0"/>
              <a:t>1/8/26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2D52EE-5FBC-88B2-E302-16EE2B6C5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45EE20-DE9E-5A99-5D15-C43D1028A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ED7BD-4C0B-1E42-B086-67860479D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353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25A4B-3B7F-38F9-90A0-124D576BE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425029-E7BD-F6E1-78A8-6A0EB862E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AFE0E-7EC8-B442-9D5F-769E2AE121DC}" type="datetimeFigureOut">
              <a:rPr lang="en-US" smtClean="0"/>
              <a:t>1/8/26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D79FC1-CCF3-C500-65E6-B6F88B21E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887084-66B1-0957-D8BB-BAEB996C9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ED7BD-4C0B-1E42-B086-67860479D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38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5BA200-1D80-6D77-6C11-636974514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AFE0E-7EC8-B442-9D5F-769E2AE121DC}" type="datetimeFigureOut">
              <a:rPr lang="en-US" smtClean="0"/>
              <a:t>1/8/26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1B7648-9AE2-E71B-87B4-C5D9050B5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3093F6-501E-6E77-64F1-BACB33F9D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ED7BD-4C0B-1E42-B086-67860479D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863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F0330D-1353-DB33-D2EB-28C3A15BD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9D4EA8-BFBF-121E-51CD-2EF29CFBD0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E98D29-DBF3-4502-7121-98DFDBA39F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07D608-02E3-EF30-1661-0A502C050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AFE0E-7EC8-B442-9D5F-769E2AE121DC}" type="datetimeFigureOut">
              <a:rPr lang="en-US" smtClean="0"/>
              <a:t>1/8/26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AE3B58-5DF6-EFDD-CF2E-40E8757A8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5466B1-9E2B-6BF3-1500-76D1D6583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ED7BD-4C0B-1E42-B086-67860479D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976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9E8EB-DA1E-ED2E-39B0-3707037A2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E38F46-EEDE-79A9-D8F8-7821ADF8EA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406B60-CB56-6478-5560-29FE796225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074855-3395-7376-03A6-5982FA674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AFE0E-7EC8-B442-9D5F-769E2AE121DC}" type="datetimeFigureOut">
              <a:rPr lang="en-US" smtClean="0"/>
              <a:t>1/8/26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C3FB70-5740-59B4-63B1-022E41812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13C18C-38D1-3BF1-FD2B-9904BC465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ED7BD-4C0B-1E42-B086-67860479D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729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BAB673F-8BB1-5B94-8D5F-0C0067B297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5774D5-88EA-75B5-FB0B-90E75DC515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89829F-2F27-707B-F410-AF29B036C0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CAFE0E-7EC8-B442-9D5F-769E2AE121DC}" type="datetimeFigureOut">
              <a:rPr lang="en-US" smtClean="0"/>
              <a:t>1/8/26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8E4BE2-CE97-586A-13E3-347E24DAEC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A2760F-7E1E-6E00-B526-C4C40BA819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A1ED7BD-4C0B-1E42-B086-67860479D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151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HK_ieW0MvL8" TargetMode="External"/><Relationship Id="rId2" Type="http://schemas.openxmlformats.org/officeDocument/2006/relationships/hyperlink" Target="https://www.youtube.com/watch?v=S4wWClQhZaA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fLaslONQAK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593FE9A-95F7-745F-44FA-865920889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Y11 HSC Communication skills research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C6FCA60-EB0A-3C0A-8D16-C71024D4BE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Watch these videos and make notes about the good communication skills you can see being used.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hlinkClick r:id="rId2"/>
              </a:rPr>
              <a:t>https://www.youtube.com/watch?v=S4wWClQhZaA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hlinkClick r:id="rId3"/>
              </a:rPr>
              <a:t>https://www.youtube.com/watch?v=HK_ieW0MvL8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hlinkClick r:id="rId4"/>
              </a:rPr>
              <a:t>https://www.youtube.com/watch?v=fLaslONQAKM</a:t>
            </a:r>
            <a:endParaRPr lang="en-US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9815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63</Words>
  <Application>Microsoft Macintosh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Y11 HSC Communication skills research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 Dolan</dc:creator>
  <cp:lastModifiedBy>C Dolan</cp:lastModifiedBy>
  <cp:revision>1</cp:revision>
  <dcterms:created xsi:type="dcterms:W3CDTF">2026-01-08T12:30:30Z</dcterms:created>
  <dcterms:modified xsi:type="dcterms:W3CDTF">2026-01-08T12:35:43Z</dcterms:modified>
</cp:coreProperties>
</file>