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76A06-21FB-C1E9-871F-7008344ECC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F5516E-8BBF-B714-A6B4-47FCA190E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E6A8C-B87D-3C15-7C21-1BF2309AB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09CC-2183-4820-B543-2E471D81E5B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CA1CE-795E-0DB2-75A5-5F8E3292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82F8C-153B-DC33-10D8-9247535E1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2DF9-931D-4D29-9144-7A2B6304F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205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F4338-3B59-2A0A-782B-EE04DA869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D2464E-CD48-794B-6A7C-044854557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A5D6E-6B25-A915-01BD-DB120AAED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09CC-2183-4820-B543-2E471D81E5B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AA95A-0DE5-562A-0D38-2246C5984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C6079-1203-88C1-88B8-4A91EA8F6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2DF9-931D-4D29-9144-7A2B6304F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528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24E6C9-8011-2693-AB83-B2F0B1DF8E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DF066F-37D8-95BB-4DA1-B356364138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A1A83-1B4B-DA07-B7A2-A676AA231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09CC-2183-4820-B543-2E471D81E5B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A871A-DE6D-1853-191E-2BC257DE0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371877-878E-0894-9688-53D068CDA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2DF9-931D-4D29-9144-7A2B6304F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82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51B05-C3F9-EF66-4257-1FE1D3D31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D21D0-4985-A71B-CA5E-6BF9CA094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1D91D-B504-E66B-A3E4-4931C7970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09CC-2183-4820-B543-2E471D81E5B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861B-8F23-E4AD-6E5F-867819B5D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080D7-5E4F-0E0D-E131-1E2D704DE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2DF9-931D-4D29-9144-7A2B6304F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830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2042-A60E-7A5C-F3E5-946B6865D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2290A-549E-2317-1E8D-5297C0AC4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46B37-2B67-745E-331B-4C11A750C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09CC-2183-4820-B543-2E471D81E5B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9436A-BDC4-FFCB-EB6F-3B1D5D4D5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86044-6FE8-9C17-422A-DF331C615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2DF9-931D-4D29-9144-7A2B6304F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555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19B13-C27B-1A51-ED2F-1DDCD6B98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47299-85DC-4A46-4A71-AEF8C96839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19A523-F75B-3231-DE18-8238847709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1AC9E4-D8F2-D06C-F237-A983BB966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09CC-2183-4820-B543-2E471D81E5B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42AB3C-ECC7-D811-E804-9B4F50407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E54852-7D70-6829-EA4F-77A88736E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2DF9-931D-4D29-9144-7A2B6304F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442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396AE-B62C-495B-DB62-B3C06AD22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4BF5CD-08A0-63FB-E85C-2B8E9FDDD4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B6D009-1ECF-42CB-C942-9B7DAAA5E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BA1407-D757-B76D-0B52-544BB462F2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79BD2C-A406-9B75-676E-2AFD0B8FD0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72B9DA-A181-25E5-DD91-FD5B152D1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09CC-2183-4820-B543-2E471D81E5B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322253-AD71-3D9C-9705-1CD0FF5C5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784B37-9A3C-4864-A2D9-63B275929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2DF9-931D-4D29-9144-7A2B6304F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7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862E5-7139-94A4-7CAD-4761F5B3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C9B28C-747B-1C2C-1F01-78EABBC00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09CC-2183-4820-B543-2E471D81E5B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0A9D91-F5AA-5581-EAB1-C930C82A6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C390B2-C08E-F96E-385D-D524E05BE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2DF9-931D-4D29-9144-7A2B6304F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200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FFFEAE-4369-CF7A-CFB1-7C19933BB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09CC-2183-4820-B543-2E471D81E5B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50401A-00EC-7A38-311C-E9DF11F29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AED328-D9A4-B5C1-4192-33FADB830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2DF9-931D-4D29-9144-7A2B6304F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95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B0EF8-B098-9473-8562-CA6E9242D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7D84F-5536-B6E1-094C-AEA6DF911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C3CDF8-4A82-3811-4A7E-3601C35E0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E5DEE-96D0-D02A-0A68-A06F2D244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09CC-2183-4820-B543-2E471D81E5B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B0271B-E4C8-31DE-C1BF-8BE1E8B3A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08BF23-66ED-A005-F99D-D1C1DFD18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2DF9-931D-4D29-9144-7A2B6304F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21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E1AEC-BC20-48D4-8892-4063B604B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7C9A33-BD46-FD34-4EB8-773CCFD9B9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B34430-58AA-5083-1120-53720D10DA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C5632-6F79-77D3-F2C0-1573AB98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09CC-2183-4820-B543-2E471D81E5B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8B959-A733-0446-93EA-82689FC30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3F906-8AF1-AEF5-145E-006D0D87D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2DF9-931D-4D29-9144-7A2B6304F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276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317E75-8C7A-53B4-9F3D-2929CCB26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89389-B527-EEA3-CCE8-850B66B99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C6D2A-272C-765C-D63B-9C964F9F8C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F709CC-2183-4820-B543-2E471D81E5B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CB491-4966-ACC1-B574-48B9165470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43F51-E97E-71B4-957C-E1E00C0AF1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252DF9-931D-4D29-9144-7A2B6304F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860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ids.britannica.com/students/article/wool/277788" TargetMode="External"/><Relationship Id="rId2" Type="http://schemas.openxmlformats.org/officeDocument/2006/relationships/hyperlink" Target="https://www.youtube.com/watch?v=ZtHZyJTfvH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ids.britannica.com/students/article/wool/277788" TargetMode="External"/><Relationship Id="rId2" Type="http://schemas.openxmlformats.org/officeDocument/2006/relationships/hyperlink" Target="https://www.youtube.com/watch?v=ZtHZyJTfvH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C4606-965F-D5B6-6CD9-B70C65C565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Booklet for closures.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1078DE-A3DD-DBD7-FB95-6B68E53921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E96F2-85B1-5D26-74C6-1C8AB8AC3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GB" dirty="0"/>
              <a:t>YEAR 7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351F7-A040-2B67-B743-D669303A0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657" y="760490"/>
            <a:ext cx="11841933" cy="588475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>
                <a:highlight>
                  <a:srgbClr val="FFFF00"/>
                </a:highlight>
              </a:rPr>
              <a:t>Watch</a:t>
            </a:r>
          </a:p>
          <a:p>
            <a:r>
              <a:rPr lang="en-GB" dirty="0"/>
              <a:t>https://www.youtube.com/watch?v=ZtHZyJTfvHc</a:t>
            </a:r>
          </a:p>
          <a:p>
            <a:pPr marL="0" indent="0">
              <a:buNone/>
            </a:pPr>
            <a:r>
              <a:rPr lang="en-GB" dirty="0">
                <a:highlight>
                  <a:srgbClr val="FFFF00"/>
                </a:highlight>
              </a:rPr>
              <a:t>Do:</a:t>
            </a:r>
          </a:p>
          <a:p>
            <a:r>
              <a:rPr lang="en-GB" dirty="0">
                <a:effectLst/>
              </a:rPr>
              <a:t>List </a:t>
            </a:r>
            <a:r>
              <a:rPr lang="en-GB" b="1" dirty="0"/>
              <a:t>three</a:t>
            </a:r>
            <a:r>
              <a:rPr lang="en-GB" b="1" dirty="0">
                <a:effectLst/>
              </a:rPr>
              <a:t> natural properties of wool</a:t>
            </a:r>
            <a:r>
              <a:rPr lang="en-GB" dirty="0">
                <a:effectLst/>
              </a:rPr>
              <a:t> mentioned or shown in the video. For each property, explain </a:t>
            </a:r>
            <a:r>
              <a:rPr lang="en-GB" b="1" dirty="0">
                <a:effectLst/>
              </a:rPr>
              <a:t>how it helps humans</a:t>
            </a:r>
            <a:r>
              <a:rPr lang="en-GB" dirty="0">
                <a:effectLst/>
              </a:rPr>
              <a:t>. Example:</a:t>
            </a:r>
          </a:p>
          <a:p>
            <a:r>
              <a:rPr lang="en-GB" i="1" dirty="0">
                <a:effectLst/>
              </a:rPr>
              <a:t>Breathable</a:t>
            </a:r>
            <a:r>
              <a:rPr lang="en-GB" dirty="0">
                <a:effectLst/>
              </a:rPr>
              <a:t> — helps keep people cool or warm depending on the weather.</a:t>
            </a:r>
          </a:p>
          <a:p>
            <a:pPr marL="0" indent="0">
              <a:buNone/>
            </a:pPr>
            <a:r>
              <a:rPr lang="en-GB" dirty="0">
                <a:effectLst/>
                <a:highlight>
                  <a:srgbClr val="FFFF00"/>
                </a:highlight>
              </a:rPr>
              <a:t>Create:</a:t>
            </a:r>
          </a:p>
          <a:p>
            <a:r>
              <a:rPr lang="en-GB" dirty="0">
                <a:effectLst/>
              </a:rPr>
              <a:t>Imagine you are a textile innovator.</a:t>
            </a:r>
          </a:p>
          <a:p>
            <a:r>
              <a:rPr lang="en-GB" dirty="0">
                <a:effectLst/>
              </a:rPr>
              <a:t>Design a </a:t>
            </a:r>
            <a:r>
              <a:rPr lang="en-GB" b="1" dirty="0">
                <a:effectLst/>
              </a:rPr>
              <a:t>new product</a:t>
            </a:r>
            <a:r>
              <a:rPr lang="en-GB" dirty="0">
                <a:effectLst/>
              </a:rPr>
              <a:t> made from wool that could help people today or in the future.</a:t>
            </a:r>
          </a:p>
          <a:p>
            <a:r>
              <a:rPr lang="en-GB" dirty="0">
                <a:effectLst/>
              </a:rPr>
              <a:t>Your design must include:</a:t>
            </a:r>
          </a:p>
          <a:p>
            <a:r>
              <a:rPr lang="en-GB" dirty="0">
                <a:effectLst/>
              </a:rPr>
              <a:t>A labelled drawing</a:t>
            </a:r>
          </a:p>
          <a:p>
            <a:r>
              <a:rPr lang="en-GB" dirty="0">
                <a:effectLst/>
              </a:rPr>
              <a:t>What the product is used for</a:t>
            </a:r>
          </a:p>
          <a:p>
            <a:r>
              <a:rPr lang="en-GB" dirty="0">
                <a:effectLst/>
              </a:rPr>
              <a:t>Which wool properties make it suitable</a:t>
            </a:r>
          </a:p>
          <a:p>
            <a:r>
              <a:rPr lang="en-GB" dirty="0">
                <a:effectLst/>
              </a:rPr>
              <a:t>Who would use it and why</a:t>
            </a:r>
          </a:p>
          <a:p>
            <a:r>
              <a:rPr lang="en-GB" dirty="0">
                <a:effectLst/>
              </a:rPr>
              <a:t>Be as creative as you like—think sports, space travel, sustainability, fashion, or safety</a:t>
            </a:r>
          </a:p>
          <a:p>
            <a:pPr marL="0" indent="0">
              <a:buNone/>
            </a:pPr>
            <a:r>
              <a:rPr lang="en-GB" dirty="0">
                <a:effectLst/>
                <a:highlight>
                  <a:srgbClr val="FFFF00"/>
                </a:highlight>
              </a:rPr>
              <a:t>Review:</a:t>
            </a:r>
          </a:p>
          <a:p>
            <a:r>
              <a:rPr lang="en-GB" dirty="0"/>
              <a:t>Do you think wool is a useful material? Why?</a:t>
            </a:r>
            <a:endParaRPr lang="en-GB" dirty="0">
              <a:effectLst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3159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BCF04-9A74-7146-1CCB-A4AF76919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GB" dirty="0"/>
              <a:t>YEAR 8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C38C8-059F-873A-3CBF-DB01EC011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6704"/>
            <a:ext cx="10515600" cy="569616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dirty="0">
                <a:highlight>
                  <a:srgbClr val="FFFF00"/>
                </a:highlight>
              </a:rPr>
              <a:t>Watch</a:t>
            </a:r>
          </a:p>
          <a:p>
            <a:r>
              <a:rPr lang="en-GB" dirty="0">
                <a:hlinkClick r:id="rId2"/>
              </a:rPr>
              <a:t>https://www.youtube.com/watch?v=ZtHZyJTfvHc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ighlight>
                  <a:srgbClr val="FFFF00"/>
                </a:highlight>
              </a:rPr>
              <a:t>Read:</a:t>
            </a:r>
          </a:p>
          <a:p>
            <a:r>
              <a:rPr lang="en-GB" dirty="0">
                <a:hlinkClick r:id="rId3"/>
              </a:rPr>
              <a:t>https://kids.britannica.com/students/article/wool/277788</a:t>
            </a:r>
            <a:r>
              <a:rPr lang="en-GB" dirty="0"/>
              <a:t>      ONLY the Introduction and Characteristics  ( you can read the rest if you wish but you do not HAVE to) </a:t>
            </a:r>
          </a:p>
          <a:p>
            <a:pPr marL="0" indent="0">
              <a:buNone/>
            </a:pPr>
            <a:r>
              <a:rPr lang="en-GB" dirty="0">
                <a:highlight>
                  <a:srgbClr val="FFFF00"/>
                </a:highlight>
              </a:rPr>
              <a:t>Do:</a:t>
            </a:r>
          </a:p>
          <a:p>
            <a:r>
              <a:rPr lang="en-GB" dirty="0">
                <a:effectLst/>
              </a:rPr>
              <a:t>List </a:t>
            </a:r>
            <a:r>
              <a:rPr lang="en-GB" b="1" dirty="0">
                <a:effectLst/>
              </a:rPr>
              <a:t>five natural properties of wool</a:t>
            </a:r>
            <a:r>
              <a:rPr lang="en-GB" dirty="0">
                <a:effectLst/>
              </a:rPr>
              <a:t> mentioned or shown in the video. For each property, explain </a:t>
            </a:r>
            <a:r>
              <a:rPr lang="en-GB" b="1" dirty="0">
                <a:effectLst/>
              </a:rPr>
              <a:t>how it helps humans</a:t>
            </a:r>
            <a:r>
              <a:rPr lang="en-GB" dirty="0">
                <a:effectLst/>
              </a:rPr>
              <a:t>. Example:</a:t>
            </a:r>
          </a:p>
          <a:p>
            <a:r>
              <a:rPr lang="en-GB" i="1" dirty="0">
                <a:effectLst/>
              </a:rPr>
              <a:t>Breathable</a:t>
            </a:r>
            <a:r>
              <a:rPr lang="en-GB" dirty="0">
                <a:effectLst/>
              </a:rPr>
              <a:t> — helps keep people cool or warm depending on the weather.</a:t>
            </a:r>
          </a:p>
          <a:p>
            <a:pPr marL="0" indent="0">
              <a:buNone/>
            </a:pPr>
            <a:r>
              <a:rPr lang="en-GB" dirty="0">
                <a:effectLst/>
                <a:highlight>
                  <a:srgbClr val="FFFF00"/>
                </a:highlight>
              </a:rPr>
              <a:t>Create:</a:t>
            </a:r>
          </a:p>
          <a:p>
            <a:r>
              <a:rPr lang="en-GB" dirty="0">
                <a:effectLst/>
              </a:rPr>
              <a:t>Imagine you are a textile innovator.</a:t>
            </a:r>
          </a:p>
          <a:p>
            <a:r>
              <a:rPr lang="en-GB" dirty="0">
                <a:effectLst/>
              </a:rPr>
              <a:t>Design a </a:t>
            </a:r>
            <a:r>
              <a:rPr lang="en-GB" b="1" dirty="0">
                <a:effectLst/>
              </a:rPr>
              <a:t>new product</a:t>
            </a:r>
            <a:r>
              <a:rPr lang="en-GB" dirty="0">
                <a:effectLst/>
              </a:rPr>
              <a:t> made from wool that could help people today or in the future.</a:t>
            </a:r>
          </a:p>
          <a:p>
            <a:r>
              <a:rPr lang="en-GB" dirty="0">
                <a:effectLst/>
              </a:rPr>
              <a:t>Your design must include:</a:t>
            </a:r>
          </a:p>
          <a:p>
            <a:r>
              <a:rPr lang="en-GB" dirty="0">
                <a:effectLst/>
              </a:rPr>
              <a:t>A labelled drawing</a:t>
            </a:r>
          </a:p>
          <a:p>
            <a:r>
              <a:rPr lang="en-GB" dirty="0">
                <a:effectLst/>
              </a:rPr>
              <a:t>What the product is used for</a:t>
            </a:r>
          </a:p>
          <a:p>
            <a:r>
              <a:rPr lang="en-GB" dirty="0">
                <a:effectLst/>
              </a:rPr>
              <a:t>Which wool properties make it suitable</a:t>
            </a:r>
          </a:p>
          <a:p>
            <a:r>
              <a:rPr lang="en-GB" dirty="0">
                <a:effectLst/>
              </a:rPr>
              <a:t>Who would use it and why</a:t>
            </a:r>
          </a:p>
          <a:p>
            <a:r>
              <a:rPr lang="en-GB" dirty="0">
                <a:effectLst/>
              </a:rPr>
              <a:t>Be as creative as you like—think sports, space travel, sustainability, fashion, or safety</a:t>
            </a:r>
          </a:p>
          <a:p>
            <a:pPr marL="0" indent="0">
              <a:buNone/>
            </a:pPr>
            <a:r>
              <a:rPr lang="en-GB" dirty="0">
                <a:effectLst/>
                <a:highlight>
                  <a:srgbClr val="FFFF00"/>
                </a:highlight>
              </a:rPr>
              <a:t>Review:</a:t>
            </a:r>
          </a:p>
          <a:p>
            <a:r>
              <a:rPr lang="en-GB" dirty="0"/>
              <a:t>Do you think wool is a useful material? Why?</a:t>
            </a:r>
            <a:endParaRPr lang="en-GB" dirty="0">
              <a:effectLst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0694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5D544-34E5-8CC6-5D20-8A36E8CAF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723931" cy="315912"/>
          </a:xfrm>
        </p:spPr>
        <p:txBody>
          <a:bodyPr>
            <a:normAutofit fontScale="90000"/>
          </a:bodyPr>
          <a:lstStyle/>
          <a:p>
            <a:r>
              <a:rPr lang="en-GB" dirty="0"/>
              <a:t>Year 9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E7751-B007-3BE6-910B-F1D2BC51E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283" y="760491"/>
            <a:ext cx="11860039" cy="596623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dirty="0">
                <a:highlight>
                  <a:srgbClr val="FFFF00"/>
                </a:highlight>
              </a:rPr>
              <a:t>Watch</a:t>
            </a:r>
          </a:p>
          <a:p>
            <a:r>
              <a:rPr lang="en-GB" dirty="0">
                <a:hlinkClick r:id="rId2"/>
              </a:rPr>
              <a:t>https://www.youtube.com/watch?v=ZtHZyJTfvHc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ighlight>
                  <a:srgbClr val="FFFF00"/>
                </a:highlight>
              </a:rPr>
              <a:t>Read:</a:t>
            </a:r>
          </a:p>
          <a:p>
            <a:r>
              <a:rPr lang="en-GB" dirty="0">
                <a:hlinkClick r:id="rId3"/>
              </a:rPr>
              <a:t>https://kids.britannica.com/students/article/wool/277788</a:t>
            </a:r>
            <a:r>
              <a:rPr lang="en-GB" dirty="0"/>
              <a:t>      ONLY the Introduction and Characteristics  ( you can read the rest if you wish but you do not HAVE to).</a:t>
            </a:r>
          </a:p>
          <a:p>
            <a:pPr marL="0" indent="0">
              <a:buNone/>
            </a:pPr>
            <a:r>
              <a:rPr lang="en-GB" dirty="0">
                <a:highlight>
                  <a:srgbClr val="FFFF00"/>
                </a:highlight>
              </a:rPr>
              <a:t>Do:</a:t>
            </a:r>
          </a:p>
          <a:p>
            <a:r>
              <a:rPr lang="en-GB" dirty="0">
                <a:effectLst/>
              </a:rPr>
              <a:t>List </a:t>
            </a:r>
            <a:r>
              <a:rPr lang="en-GB" b="1" dirty="0">
                <a:effectLst/>
              </a:rPr>
              <a:t>five natural properties of wool</a:t>
            </a:r>
            <a:r>
              <a:rPr lang="en-GB" dirty="0">
                <a:effectLst/>
              </a:rPr>
              <a:t> mentioned or shown in the video. For each property, explain </a:t>
            </a:r>
            <a:r>
              <a:rPr lang="en-GB" b="1" dirty="0">
                <a:effectLst/>
              </a:rPr>
              <a:t>how it helps humans</a:t>
            </a:r>
            <a:r>
              <a:rPr lang="en-GB" dirty="0">
                <a:effectLst/>
              </a:rPr>
              <a:t>. Example:</a:t>
            </a:r>
          </a:p>
          <a:p>
            <a:r>
              <a:rPr lang="en-GB" i="1" dirty="0">
                <a:effectLst/>
              </a:rPr>
              <a:t>Breathable</a:t>
            </a:r>
            <a:r>
              <a:rPr lang="en-GB" dirty="0">
                <a:effectLst/>
              </a:rPr>
              <a:t> — helps keep people cool or warm depending on the weather.</a:t>
            </a:r>
          </a:p>
          <a:p>
            <a:pPr marL="0" indent="0">
              <a:buNone/>
            </a:pPr>
            <a:r>
              <a:rPr lang="en-GB" dirty="0">
                <a:effectLst/>
                <a:highlight>
                  <a:srgbClr val="FFFF00"/>
                </a:highlight>
              </a:rPr>
              <a:t>Create:</a:t>
            </a:r>
          </a:p>
          <a:p>
            <a:r>
              <a:rPr lang="en-GB" dirty="0">
                <a:effectLst/>
              </a:rPr>
              <a:t>Imagine you are a textile innovator.</a:t>
            </a:r>
          </a:p>
          <a:p>
            <a:r>
              <a:rPr lang="en-GB" dirty="0">
                <a:effectLst/>
              </a:rPr>
              <a:t>Design a </a:t>
            </a:r>
            <a:r>
              <a:rPr lang="en-GB" b="1" dirty="0">
                <a:effectLst/>
              </a:rPr>
              <a:t>new product</a:t>
            </a:r>
            <a:r>
              <a:rPr lang="en-GB" dirty="0">
                <a:effectLst/>
              </a:rPr>
              <a:t> made from wool that could help people today or in the future.</a:t>
            </a:r>
          </a:p>
          <a:p>
            <a:r>
              <a:rPr lang="en-GB" dirty="0">
                <a:effectLst/>
              </a:rPr>
              <a:t>Your design must include:</a:t>
            </a:r>
          </a:p>
          <a:p>
            <a:r>
              <a:rPr lang="en-GB" dirty="0">
                <a:effectLst/>
              </a:rPr>
              <a:t>A labelled drawing</a:t>
            </a:r>
          </a:p>
          <a:p>
            <a:r>
              <a:rPr lang="en-GB" dirty="0">
                <a:effectLst/>
              </a:rPr>
              <a:t>What the product is used for</a:t>
            </a:r>
          </a:p>
          <a:p>
            <a:r>
              <a:rPr lang="en-GB" dirty="0">
                <a:effectLst/>
              </a:rPr>
              <a:t>Which wool properties make it suitable</a:t>
            </a:r>
          </a:p>
          <a:p>
            <a:r>
              <a:rPr lang="en-GB" dirty="0">
                <a:effectLst/>
              </a:rPr>
              <a:t>Who would use it and why</a:t>
            </a:r>
          </a:p>
          <a:p>
            <a:r>
              <a:rPr lang="en-GB" dirty="0">
                <a:effectLst/>
              </a:rPr>
              <a:t>Be as creative as you like—think sports, space travel, sustainability, fashion, or safety</a:t>
            </a:r>
          </a:p>
          <a:p>
            <a:pPr marL="0" indent="0">
              <a:buNone/>
            </a:pPr>
            <a:r>
              <a:rPr lang="en-GB" dirty="0">
                <a:effectLst/>
                <a:highlight>
                  <a:srgbClr val="FFFF00"/>
                </a:highlight>
              </a:rPr>
              <a:t>Review:</a:t>
            </a:r>
          </a:p>
          <a:p>
            <a:r>
              <a:rPr lang="en-GB" dirty="0"/>
              <a:t>Do you think wool is a useful material? Why?</a:t>
            </a:r>
            <a:endParaRPr lang="en-GB" dirty="0">
              <a:effectLst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9505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796BD11390064FAE4504918EB279D3" ma:contentTypeVersion="9" ma:contentTypeDescription="Create a new document." ma:contentTypeScope="" ma:versionID="14e6b64472a250c03e4bb7abca8cb750">
  <xsd:schema xmlns:xsd="http://www.w3.org/2001/XMLSchema" xmlns:xs="http://www.w3.org/2001/XMLSchema" xmlns:p="http://schemas.microsoft.com/office/2006/metadata/properties" xmlns:ns3="de392189-2c24-42df-bc54-bed577b94f3d" targetNamespace="http://schemas.microsoft.com/office/2006/metadata/properties" ma:root="true" ma:fieldsID="30c0125d41b4843d4f587047a6b8af76" ns3:_="">
    <xsd:import namespace="de392189-2c24-42df-bc54-bed577b94f3d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392189-2c24-42df-bc54-bed577b94f3d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e392189-2c24-42df-bc54-bed577b94f3d" xsi:nil="true"/>
  </documentManagement>
</p:properties>
</file>

<file path=customXml/itemProps1.xml><?xml version="1.0" encoding="utf-8"?>
<ds:datastoreItem xmlns:ds="http://schemas.openxmlformats.org/officeDocument/2006/customXml" ds:itemID="{18C79F17-453F-41D0-BE4F-247CE7480B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392189-2c24-42df-bc54-bed577b94f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F60517-DBC5-4679-B3E3-F8AC7F0F3D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58BBB0A-C850-4BAB-AE4C-A8E74382BBCF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de392189-2c24-42df-bc54-bed577b94f3d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500</Words>
  <Application>Microsoft Office PowerPoint</Application>
  <PresentationFormat>Widescreen</PresentationFormat>
  <Paragraphs>56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Booklet for closures. </vt:lpstr>
      <vt:lpstr>YEAR 7 </vt:lpstr>
      <vt:lpstr>YEAR 8 </vt:lpstr>
      <vt:lpstr>Year 9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 Lloyd</dc:creator>
  <cp:lastModifiedBy>M Lloyd</cp:lastModifiedBy>
  <cp:revision>1</cp:revision>
  <dcterms:created xsi:type="dcterms:W3CDTF">2026-01-07T15:52:45Z</dcterms:created>
  <dcterms:modified xsi:type="dcterms:W3CDTF">2026-01-07T16:09:43Z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0x01010099796BD11390064FAE4504918EB279D3</vt:lpwstr>
  </property>
</Properties>
</file>