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B0B8-80E0-4814-8C29-61676CC0811F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EDA4-4F8D-4165-9656-F8EFAEB76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6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B0B8-80E0-4814-8C29-61676CC0811F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EDA4-4F8D-4165-9656-F8EFAEB76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715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B0B8-80E0-4814-8C29-61676CC0811F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EDA4-4F8D-4165-9656-F8EFAEB76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053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B0B8-80E0-4814-8C29-61676CC0811F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EDA4-4F8D-4165-9656-F8EFAEB76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77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B0B8-80E0-4814-8C29-61676CC0811F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EDA4-4F8D-4165-9656-F8EFAEB76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718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B0B8-80E0-4814-8C29-61676CC0811F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EDA4-4F8D-4165-9656-F8EFAEB76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226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B0B8-80E0-4814-8C29-61676CC0811F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EDA4-4F8D-4165-9656-F8EFAEB76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500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B0B8-80E0-4814-8C29-61676CC0811F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EDA4-4F8D-4165-9656-F8EFAEB76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493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B0B8-80E0-4814-8C29-61676CC0811F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EDA4-4F8D-4165-9656-F8EFAEB76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89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B0B8-80E0-4814-8C29-61676CC0811F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EDA4-4F8D-4165-9656-F8EFAEB76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152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B0B8-80E0-4814-8C29-61676CC0811F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EDA4-4F8D-4165-9656-F8EFAEB76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470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7B0B8-80E0-4814-8C29-61676CC0811F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4EDA4-4F8D-4165-9656-F8EFAEB76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5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/search?q=Radomir+Jakubowski&amp;rlz=1C1GCEU_enGB984GB984&amp;oq=famous+winter+close+up+photographers&amp;gs_lcrp=EgZjaHJvbWUyCQgAEEUYORigATIHCAEQIRifBTIHCAIQIRifBTIHCAMQIRifBTIHCAQQIRifBTIHCAUQIRifBdIBCDYxMTJqMGo3qAIAsAIA&amp;sourceid=chrome&amp;ie=UTF-8&amp;mstk=AUtExfDVzoWOMVpEgva8t8Va8cwJa9exORcQvxd8YBtntHm85b1Xo-hBlIyiHA3JROUoRcyFjmh11mCuRdd5niuU2Jnk5SLhzs3KW7QbefLsmWMiE1Vg4-4fq-A7ax3mus4w-hlE7TX_aSNHy6grxH-Lv5v__fY2ZTsI1VvSf5y-OP77GPBCsjFJAYFO1qhBHRQ_2xtDps_LaaBGQ5WcTLqazgdhZ8lviSWjbEeHGJklFdto9UeuRGXG4IyyAePi2_UeHKLuplw_WaxZcuYa73fgpB98&amp;csui=3&amp;ved=2ahUKEwim-ab-kPqRAxUwV0EAHRR5M4cQgK4QegQIARA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m/search?q=Radomir+Jakubowski&amp;rlz=1C1GCEU_enGB984GB984&amp;oq=famous+winter+close+up+photographers&amp;gs_lcrp=EgZjaHJvbWUyCQgAEEUYORigATIHCAEQIRifBTIHCAIQIRifBTIHCAMQIRifBTIHCAQQIRifBTIHCAUQIRifBdIBCDYxMTJqMGo3qAIAsAIA&amp;sourceid=chrome&amp;ie=UTF-8&amp;mstk=AUtExfDVzoWOMVpEgva8t8Va8cwJa9exORcQvxd8YBtntHm85b1Xo-hBlIyiHA3JROUoRcyFjmh11mCuRdd5niuU2Jnk5SLhzs3KW7QbefLsmWMiE1Vg4-4fq-A7ax3mus4w-hlE7TX_aSNHy6grxH-Lv5v__fY2ZTsI1VvSf5y-OP77GPBCsjFJAYFO1qhBHRQ_2xtDps_LaaBGQ5WcTLqazgdhZ8lviSWjbEeHGJklFdto9UeuRGXG4IyyAePi2_UeHKLuplw_WaxZcuYa73fgpB98&amp;csui=3&amp;ved=2ahUKEwim-ab-kPqRAxUwV0EAHRR5M4cQgK4QegQIARAF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57195" y="402463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0" dirty="0" err="1" smtClean="0">
                <a:solidFill>
                  <a:srgbClr val="0A0A0A"/>
                </a:solidFill>
                <a:effectLst/>
                <a:latin typeface="Google Sans"/>
                <a:hlinkClick r:id="rId2"/>
              </a:rPr>
              <a:t>Radomir</a:t>
            </a:r>
            <a:r>
              <a:rPr lang="en-GB" b="1" i="0" dirty="0" smtClean="0">
                <a:solidFill>
                  <a:srgbClr val="0A0A0A"/>
                </a:solidFill>
                <a:effectLst/>
                <a:latin typeface="Google Sans"/>
                <a:hlinkClick r:id="rId2"/>
              </a:rPr>
              <a:t> </a:t>
            </a:r>
            <a:r>
              <a:rPr lang="en-GB" b="1" i="0" dirty="0" err="1" smtClean="0">
                <a:solidFill>
                  <a:srgbClr val="0A0A0A"/>
                </a:solidFill>
                <a:effectLst/>
                <a:latin typeface="Google Sans"/>
                <a:hlinkClick r:id="rId2"/>
              </a:rPr>
              <a:t>Jakubowski</a:t>
            </a:r>
            <a:endParaRPr lang="en-GB" dirty="0"/>
          </a:p>
        </p:txBody>
      </p:sp>
      <p:pic>
        <p:nvPicPr>
          <p:cNvPr id="1026" name="Picture 2" descr="Snowy landscape, Rondane National Park, Norway - Stock Image - C041/1788 -  Science Photo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975" y="3749040"/>
            <a:ext cx="4675060" cy="311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DT Gesellschaft für Naturfotografie e.V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50336"/>
            <a:ext cx="4811496" cy="320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iSi Interview With Radomir Jakubowski – CREATE YOUR OWN IMAGES OUT OF YOUR  FEELINGS – NiSi Filters and Lenses for Camera and Cine－Beyond imaginati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9"/>
          <a:stretch/>
        </p:blipFill>
        <p:spPr bwMode="auto">
          <a:xfrm>
            <a:off x="0" y="402463"/>
            <a:ext cx="4804729" cy="30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2974" y="402463"/>
            <a:ext cx="4635976" cy="30906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57195" y="901337"/>
            <a:ext cx="239982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Born in Germany in </a:t>
            </a:r>
            <a:r>
              <a:rPr lang="en-GB" dirty="0" smtClean="0"/>
              <a:t>1987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At 18, the self-taught shooter became one of the youngest members of Germany's association of </a:t>
            </a:r>
            <a:r>
              <a:rPr lang="en-GB" dirty="0" smtClean="0"/>
              <a:t>nature photographers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has had his images published in magazines and books across the world</a:t>
            </a:r>
            <a:r>
              <a:rPr lang="en-GB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Has won wildlife photographer of the year award multiple times!!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8456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326" y="0"/>
            <a:ext cx="10515600" cy="1325563"/>
          </a:xfrm>
        </p:spPr>
        <p:txBody>
          <a:bodyPr/>
          <a:lstStyle/>
          <a:p>
            <a:r>
              <a:rPr lang="en-GB" b="1" u="sng" dirty="0" err="1">
                <a:solidFill>
                  <a:srgbClr val="002060"/>
                </a:solidFill>
                <a:hlinkClick r:id="rId2"/>
              </a:rPr>
              <a:t>Radomir</a:t>
            </a:r>
            <a:r>
              <a:rPr lang="en-GB" b="1" u="sng" dirty="0">
                <a:solidFill>
                  <a:srgbClr val="002060"/>
                </a:solidFill>
                <a:hlinkClick r:id="rId2"/>
              </a:rPr>
              <a:t> </a:t>
            </a:r>
            <a:r>
              <a:rPr lang="en-GB" b="1" u="sng" dirty="0" err="1" smtClean="0">
                <a:solidFill>
                  <a:srgbClr val="002060"/>
                </a:solidFill>
                <a:hlinkClick r:id="rId2"/>
              </a:rPr>
              <a:t>Jakubowski</a:t>
            </a:r>
            <a:r>
              <a:rPr lang="en-GB" b="1" u="sng" dirty="0" smtClean="0">
                <a:solidFill>
                  <a:srgbClr val="002060"/>
                </a:solidFill>
              </a:rPr>
              <a:t> inspired photography task </a:t>
            </a:r>
            <a:endParaRPr lang="en-GB" u="sng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206" y="1325563"/>
            <a:ext cx="4637314" cy="5355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Take inspiration from </a:t>
            </a:r>
            <a:r>
              <a:rPr lang="en-GB" dirty="0" err="1" smtClean="0"/>
              <a:t>Jakubowki</a:t>
            </a:r>
            <a:r>
              <a:rPr lang="en-GB" dirty="0" smtClean="0"/>
              <a:t> and use the cold winter weather to capture the beauty of the season.</a:t>
            </a:r>
          </a:p>
          <a:p>
            <a:r>
              <a:rPr lang="en-GB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When taking your photos try and link it to </a:t>
            </a:r>
            <a:r>
              <a:rPr lang="en-GB" b="1" u="sng" dirty="0" err="1" smtClean="0">
                <a:solidFill>
                  <a:srgbClr val="002060"/>
                </a:solidFill>
                <a:hlinkClick r:id="rId2"/>
              </a:rPr>
              <a:t>Jakubowski</a:t>
            </a:r>
            <a:r>
              <a:rPr lang="en-GB" b="1" u="sng" dirty="0" smtClean="0">
                <a:solidFill>
                  <a:srgbClr val="002060"/>
                </a:solidFill>
              </a:rPr>
              <a:t> </a:t>
            </a:r>
            <a:r>
              <a:rPr lang="en-GB" dirty="0" smtClean="0"/>
              <a:t>by doing some of the following; </a:t>
            </a:r>
          </a:p>
          <a:p>
            <a:r>
              <a:rPr lang="en-GB" b="1" u="sng" dirty="0" smtClean="0">
                <a:solidFill>
                  <a:srgbClr val="002060"/>
                </a:solidFill>
              </a:rPr>
              <a:t>-</a:t>
            </a:r>
            <a:r>
              <a:rPr lang="en-GB" dirty="0" smtClean="0"/>
              <a:t>using a wide angle to capture a large part of a landscape</a:t>
            </a:r>
          </a:p>
          <a:p>
            <a:r>
              <a:rPr lang="en-GB" dirty="0" smtClean="0"/>
              <a:t>-having a focus point that the eye is drawn to instantly </a:t>
            </a:r>
          </a:p>
          <a:p>
            <a:r>
              <a:rPr lang="en-GB" dirty="0" smtClean="0"/>
              <a:t>-Focusing on a colour pallet of pink and blue hues (frosted colours) </a:t>
            </a:r>
          </a:p>
          <a:p>
            <a:r>
              <a:rPr lang="en-GB" dirty="0" smtClean="0"/>
              <a:t>-A picture that gives a feeling of calm and tranquillity.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Take at least ten different photographs and email them to me. My email: Edeegan@st-maryshigh.Hereford.sch.uk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526677" y="1325563"/>
            <a:ext cx="563009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Challenge; select your favourite photograph and produce an Art study of it at least A5 in size in a material of your choice.  </a:t>
            </a:r>
          </a:p>
          <a:p>
            <a:endParaRPr lang="en-GB" dirty="0"/>
          </a:p>
        </p:txBody>
      </p:sp>
      <p:pic>
        <p:nvPicPr>
          <p:cNvPr id="2050" name="Picture 2" descr="What you don't see - Canon Ire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677" y="2962864"/>
            <a:ext cx="6400801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529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183</Words>
  <Application>Microsoft Office PowerPoint</Application>
  <PresentationFormat>Widescreen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Google Sans</vt:lpstr>
      <vt:lpstr>Office Theme</vt:lpstr>
      <vt:lpstr>PowerPoint Presentation</vt:lpstr>
      <vt:lpstr>Radomir Jakubowski inspired photography task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 Deegan</dc:creator>
  <cp:lastModifiedBy>E Deegan</cp:lastModifiedBy>
  <cp:revision>5</cp:revision>
  <dcterms:created xsi:type="dcterms:W3CDTF">2026-01-07T19:12:36Z</dcterms:created>
  <dcterms:modified xsi:type="dcterms:W3CDTF">2026-01-07T20:02:20Z</dcterms:modified>
</cp:coreProperties>
</file>