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7" r:id="rId3"/>
    <p:sldId id="259" r:id="rId4"/>
    <p:sldId id="260" r:id="rId5"/>
    <p:sldId id="261" r:id="rId6"/>
    <p:sldId id="262" r:id="rId7"/>
    <p:sldId id="263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106" d="100"/>
          <a:sy n="106" d="100"/>
        </p:scale>
        <p:origin x="79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D5E19E-36B5-3E74-C6CF-1CE3128AD23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12645CA-20D7-B28E-3C88-84CF66BAC6F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A64B4D1-F2D3-0782-6742-C92886DB86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5A7181-DDB9-478F-8B7C-1BE41874179F}" type="datetimeFigureOut">
              <a:rPr lang="en-GB" smtClean="0"/>
              <a:t>07/01/2026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DB2376B-5A83-B1BB-DCE6-B1FC218A5F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072A7CF-5D3D-8451-11DD-EBFCD9CD9A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BD3F9-F5B8-4A28-8B9C-897F43C405C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728226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EC253C-4E33-9280-5FA6-9D3796366A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FB71584-EFF6-BEA5-0D8C-10A29B05F6C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A1F1D08-E4DC-421B-7AF9-784D5FBC6D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5A7181-DDB9-478F-8B7C-1BE41874179F}" type="datetimeFigureOut">
              <a:rPr lang="en-GB" smtClean="0"/>
              <a:t>07/01/2026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6A593F-49A9-DF4C-6D34-F44D11840E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1B7166D-8B3C-E145-38CB-966BAA7A77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BD3F9-F5B8-4A28-8B9C-897F43C405C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365212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75526E7-8233-58F7-871C-F64F1C810EB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6BF5C43-F9F0-FD8D-DB78-3A4653A8E72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1876F1A-015E-ADB5-BCA9-2337CE0489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5A7181-DDB9-478F-8B7C-1BE41874179F}" type="datetimeFigureOut">
              <a:rPr lang="en-GB" smtClean="0"/>
              <a:t>07/01/2026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497B9FF-5B18-E425-5AA1-5F799DCB31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0C78153-0F7B-52EC-8B9B-DA90D69322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BD3F9-F5B8-4A28-8B9C-897F43C405C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799494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175877-2457-4A79-0FF4-D46AAD7B5C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BFFE09-89B7-E471-C705-940D5E5DF8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A5CD11A-6342-C812-D802-E1C332EA93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5A7181-DDB9-478F-8B7C-1BE41874179F}" type="datetimeFigureOut">
              <a:rPr lang="en-GB" smtClean="0"/>
              <a:t>07/01/2026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C3133AF-1876-E301-3CA1-920BEE7EEA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8DFC727-0830-1358-7948-1D99D8E5D4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BD3F9-F5B8-4A28-8B9C-897F43C405C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375490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93350F-699C-B0F7-46E3-0A83A915BC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58A058A-DB02-CA73-1BFD-D376AD8B842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4941FF9-5D14-F4A9-C36B-F0E712F1F0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5A7181-DDB9-478F-8B7C-1BE41874179F}" type="datetimeFigureOut">
              <a:rPr lang="en-GB" smtClean="0"/>
              <a:t>07/01/2026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9C5B399-9608-79A2-865D-35B44D8523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C8A299A-EDDC-D7CC-43B3-93F5A6B7CE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BD3F9-F5B8-4A28-8B9C-897F43C405C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34360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13C9CB-A7AD-B425-D4CD-315553762C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550605-6423-DCEA-B305-320DD4647DF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D9DBEC4-A560-B274-7C54-59C6A886323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6C23C1F-32E3-AD43-09CB-3C0507DE0F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5A7181-DDB9-478F-8B7C-1BE41874179F}" type="datetimeFigureOut">
              <a:rPr lang="en-GB" smtClean="0"/>
              <a:t>07/01/2026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D15136C-F259-F783-61B7-6BEA110614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9D14F0A-A12E-A89B-54D3-FC0A2D5298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BD3F9-F5B8-4A28-8B9C-897F43C405C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323610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321E57-7B7B-1C08-5821-951E765E47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7CE6D01-D8E1-7CF3-6FDC-246412F3CFF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8A92930-9B93-FA3F-54EE-74438AD4557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CCCF4ED-D481-D54E-7474-CDAEB2FEA04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1267F87-AEF0-F8F0-A3B5-251BAD254AC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E113C81-C8E8-E1D0-6DF3-5640471544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5A7181-DDB9-478F-8B7C-1BE41874179F}" type="datetimeFigureOut">
              <a:rPr lang="en-GB" smtClean="0"/>
              <a:t>07/01/2026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61C88DD-4035-76E9-C7DC-3CDFA4E515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6CA6D6D-8998-3683-3D34-D3CB1817AA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BD3F9-F5B8-4A28-8B9C-897F43C405C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489662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93AB33-44B6-9361-EF70-B858310199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19F39E3-6CE5-AF58-1580-03A8A91EC4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5A7181-DDB9-478F-8B7C-1BE41874179F}" type="datetimeFigureOut">
              <a:rPr lang="en-GB" smtClean="0"/>
              <a:t>07/01/2026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B180EC9-B2DB-4D5B-F57C-50BBA55BFF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A3C2718-394E-1E75-AF62-3A8D7179E9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BD3F9-F5B8-4A28-8B9C-897F43C405C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264514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29AA44E-4F93-23A9-BDCE-D00BFBB9A7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5A7181-DDB9-478F-8B7C-1BE41874179F}" type="datetimeFigureOut">
              <a:rPr lang="en-GB" smtClean="0"/>
              <a:t>07/01/2026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27D929C-C1DB-D408-ADB4-3F169587DC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E31CBBD-1267-F8C8-DBB9-8D2BD74EB4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BD3F9-F5B8-4A28-8B9C-897F43C405C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803864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8EB28E-18F0-B4D8-E71F-B539A93FFF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F82D73-D272-7426-7037-B7D069CC49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DC2446A-E89B-71D0-6F02-D208CD543E1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01F85A2-4C16-0BF3-3D39-2077155603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5A7181-DDB9-478F-8B7C-1BE41874179F}" type="datetimeFigureOut">
              <a:rPr lang="en-GB" smtClean="0"/>
              <a:t>07/01/2026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90B2693-5447-B6AB-AC00-DEB64295A2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D0E63F6-46C2-2C97-F9CF-587892D506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BD3F9-F5B8-4A28-8B9C-897F43C405C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743817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0390A9-E986-724B-26DC-97DBB12A1F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5304D8E-1D03-71B5-948D-8601E95E924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453B501-6818-1E74-39EB-8D6FDB2EA1F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9B2531-DA7D-264C-6304-67E1F75A5E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5A7181-DDB9-478F-8B7C-1BE41874179F}" type="datetimeFigureOut">
              <a:rPr lang="en-GB" smtClean="0"/>
              <a:t>07/01/2026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A165E65-B026-FD49-3703-86C768E61D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5BD7359-5C4A-CD6F-A2F4-0A546B2265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BD3F9-F5B8-4A28-8B9C-897F43C405C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978494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E410401-0E93-03AC-08AB-8754D3E4EB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D9C5815-B378-37DD-6CBF-4D60D9CE27A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4155A7D-0FA1-19BA-E421-2D90B8594C8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B5A7181-DDB9-478F-8B7C-1BE41874179F}" type="datetimeFigureOut">
              <a:rPr lang="en-GB" smtClean="0"/>
              <a:t>07/01/2026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9897B2-5355-936C-4E67-01E83C986AA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969CB4E-3F08-9FA6-BA03-60F38492853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76BD3F9-F5B8-4A28-8B9C-897F43C405C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801656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bbc.co.uk/teach/class-clips-video/articles/zdkcwty" TargetMode="External"/><Relationship Id="rId2" Type="http://schemas.openxmlformats.org/officeDocument/2006/relationships/hyperlink" Target="https://www.bbc.co.uk/teach/class-clips-video/articles/zjgv47h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E3B2EA-64A8-32C0-2473-F414BB60CB1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>
                <a:solidFill>
                  <a:schemeClr val="accent3">
                    <a:lumMod val="75000"/>
                  </a:schemeClr>
                </a:solidFill>
              </a:rPr>
              <a:t>Religious Education Year 9</a:t>
            </a:r>
            <a:br>
              <a:rPr lang="en-GB" dirty="0">
                <a:solidFill>
                  <a:schemeClr val="accent3">
                    <a:lumMod val="75000"/>
                  </a:schemeClr>
                </a:solidFill>
              </a:rPr>
            </a:br>
            <a:r>
              <a:rPr lang="en-GB" dirty="0">
                <a:solidFill>
                  <a:schemeClr val="accent3">
                    <a:lumMod val="75000"/>
                  </a:schemeClr>
                </a:solidFill>
              </a:rPr>
              <a:t>School closure work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94CDB06-3C25-C165-1AF0-D6495D537AB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sz="4000" dirty="0"/>
              <a:t>God and atheism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106959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6BC99A-CF19-C08C-3103-877B075C26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God and atheism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F027D0-D273-FD47-1C9B-E370B95377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93822"/>
            <a:ext cx="10515600" cy="499905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dirty="0"/>
              <a:t>God and atheism: why do people disagree so much about whether God is real and what God is like? </a:t>
            </a:r>
          </a:p>
          <a:p>
            <a:r>
              <a:rPr lang="en-GB" dirty="0"/>
              <a:t>This work will enable you to think about the two questions above. Have some paper and pens ready to work and set yourself up to use some online clips. </a:t>
            </a:r>
          </a:p>
          <a:p>
            <a:r>
              <a:rPr lang="en-GB" dirty="0"/>
              <a:t>You will be learning from a range of viewpoints and you need to be able to express your own and other people’s views clearly, and to argue and give reasons for what you think. </a:t>
            </a:r>
          </a:p>
          <a:p>
            <a:r>
              <a:rPr lang="en-GB" dirty="0"/>
              <a:t>There are some right answers, but some of this work is about deep disagreements. That’s where answers come down to beliefs, not proof. </a:t>
            </a:r>
          </a:p>
        </p:txBody>
      </p:sp>
    </p:spTree>
    <p:extLst>
      <p:ext uri="{BB962C8B-B14F-4D97-AF65-F5344CB8AC3E}">
        <p14:creationId xmlns:p14="http://schemas.microsoft.com/office/powerpoint/2010/main" val="20146236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4">
            <a:extLst>
              <a:ext uri="{FF2B5EF4-FFF2-40B4-BE49-F238E27FC236}">
                <a16:creationId xmlns:a16="http://schemas.microsoft.com/office/drawing/2014/main" id="{1D2A34FB-AF6A-35FE-7B8C-87374D7039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GB" sz="6600" b="1" dirty="0">
                <a:solidFill>
                  <a:schemeClr val="accent3">
                    <a:lumMod val="75000"/>
                  </a:schemeClr>
                </a:solidFill>
              </a:rPr>
              <a:t>TASKS for learning</a:t>
            </a:r>
          </a:p>
        </p:txBody>
      </p:sp>
      <p:sp>
        <p:nvSpPr>
          <p:cNvPr id="5" name="Text Placeholder 5">
            <a:extLst>
              <a:ext uri="{FF2B5EF4-FFF2-40B4-BE49-F238E27FC236}">
                <a16:creationId xmlns:a16="http://schemas.microsoft.com/office/drawing/2014/main" id="{4555BEFD-F097-B0D1-D74F-0E4AC111BB93}"/>
              </a:ext>
            </a:extLst>
          </p:cNvPr>
          <p:cNvSpPr txBox="1">
            <a:spLocks/>
          </p:cNvSpPr>
          <p:nvPr/>
        </p:nvSpPr>
        <p:spPr>
          <a:xfrm>
            <a:off x="934460" y="1846907"/>
            <a:ext cx="10780723" cy="4645968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GB" sz="4000" dirty="0"/>
              <a:t>First, make a note of these 7 keywords. If you don’t know their meanings yet, then you soon will do. </a:t>
            </a:r>
          </a:p>
          <a:p>
            <a:pPr marL="0" indent="0" algn="ctr">
              <a:buNone/>
            </a:pPr>
            <a:r>
              <a:rPr lang="en-GB" sz="4000" b="1" i="1" dirty="0"/>
              <a:t>God / atheist / agnostic / omnipotent / omniscient / omnipresent / omnibenevolent. </a:t>
            </a:r>
          </a:p>
          <a:p>
            <a:pPr marL="0" indent="0">
              <a:buNone/>
            </a:pPr>
            <a:r>
              <a:rPr lang="en-GB" sz="4000" dirty="0"/>
              <a:t>Second write completions to these prompts: </a:t>
            </a:r>
          </a:p>
          <a:p>
            <a:r>
              <a:rPr lang="en-GB" sz="4000" dirty="0"/>
              <a:t>A. Out of about 7 billion people on the planet, about 6 billion people believe in some kind of God. I think this is because… </a:t>
            </a:r>
          </a:p>
          <a:p>
            <a:r>
              <a:rPr lang="en-GB" sz="4000" dirty="0"/>
              <a:t>B. Atheism has grown in the UK in the last 50 years. I think this is because…</a:t>
            </a:r>
          </a:p>
        </p:txBody>
      </p:sp>
    </p:spTree>
    <p:extLst>
      <p:ext uri="{BB962C8B-B14F-4D97-AF65-F5344CB8AC3E}">
        <p14:creationId xmlns:p14="http://schemas.microsoft.com/office/powerpoint/2010/main" val="9343165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874A19-A32E-BBA7-0C53-7473B44A8D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An A-Z of Religion and Belief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ABDEF4-2877-E885-8BE8-7E33ACE351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30036"/>
            <a:ext cx="10515600" cy="4962839"/>
          </a:xfrm>
        </p:spPr>
        <p:txBody>
          <a:bodyPr>
            <a:normAutofit lnSpcReduction="10000"/>
          </a:bodyPr>
          <a:lstStyle/>
          <a:p>
            <a:r>
              <a:rPr lang="en-GB" dirty="0"/>
              <a:t>Get ready to watch two clips from the BBC series ‘An A-Z of Religion and Belief’, each clip is less than 3 minutes. When you have seen it, summarise what the clip said in just 4 sentences. </a:t>
            </a:r>
          </a:p>
          <a:p>
            <a:r>
              <a:rPr lang="en-GB" dirty="0"/>
              <a:t>The first clip is called: ‘O is for Omnis’ Pause to write your four sentences. </a:t>
            </a:r>
          </a:p>
          <a:p>
            <a:pPr marL="0" indent="0">
              <a:buNone/>
            </a:pPr>
            <a:r>
              <a:rPr lang="en-GB" dirty="0">
                <a:hlinkClick r:id="rId2"/>
              </a:rPr>
              <a:t>https://www.bbc.co.uk/teach/class-clips-video/articles/zjgv47h</a:t>
            </a:r>
            <a:endParaRPr lang="en-GB" dirty="0"/>
          </a:p>
          <a:p>
            <a:endParaRPr lang="en-GB" dirty="0"/>
          </a:p>
          <a:p>
            <a:r>
              <a:rPr lang="en-GB" dirty="0"/>
              <a:t>The second clip is called ‘A is for Atheism’ </a:t>
            </a:r>
          </a:p>
          <a:p>
            <a:pPr marL="0" indent="0">
              <a:buNone/>
            </a:pPr>
            <a:r>
              <a:rPr lang="en-GB" dirty="0">
                <a:hlinkClick r:id="rId3"/>
              </a:rPr>
              <a:t>https://www.bbc.co.uk/teach/class-clips-video/articles/zdkcwty</a:t>
            </a:r>
            <a:endParaRPr lang="en-GB" dirty="0"/>
          </a:p>
          <a:p>
            <a:pPr marL="0" indent="0">
              <a:buNone/>
            </a:pPr>
            <a:endParaRPr lang="en-GB" dirty="0"/>
          </a:p>
          <a:p>
            <a:r>
              <a:rPr lang="en-GB" dirty="0"/>
              <a:t>Pause to write your four sentences.</a:t>
            </a:r>
          </a:p>
        </p:txBody>
      </p:sp>
    </p:spTree>
    <p:extLst>
      <p:ext uri="{BB962C8B-B14F-4D97-AF65-F5344CB8AC3E}">
        <p14:creationId xmlns:p14="http://schemas.microsoft.com/office/powerpoint/2010/main" val="14115882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C2A713-4A87-AEC7-F7AB-5D0644DE32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Key Questions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3F62DA-F68C-6878-CB6E-4316332516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66725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GB" dirty="0"/>
              <a:t>Write your answers in well thought out sentences. </a:t>
            </a:r>
          </a:p>
          <a:p>
            <a:r>
              <a:rPr lang="en-GB" dirty="0"/>
              <a:t>If there was a god, what would the god be able to do? </a:t>
            </a:r>
          </a:p>
          <a:p>
            <a:r>
              <a:rPr lang="en-GB" dirty="0"/>
              <a:t>The ancient gods of Egypt, Greece and Rome are not worshipped today. Why not?</a:t>
            </a:r>
          </a:p>
          <a:p>
            <a:r>
              <a:rPr lang="en-GB" dirty="0"/>
              <a:t>How would an atheist respond to these 4 philosophical claims, that God is ‘omni-this and omni-that’?</a:t>
            </a:r>
          </a:p>
          <a:p>
            <a:r>
              <a:rPr lang="en-GB" dirty="0"/>
              <a:t>What does the word ‘Atheist’ mean?</a:t>
            </a:r>
          </a:p>
          <a:p>
            <a:r>
              <a:rPr lang="en-GB" dirty="0"/>
              <a:t>Why study atheism in RE?</a:t>
            </a:r>
          </a:p>
          <a:p>
            <a:r>
              <a:rPr lang="en-GB" dirty="0"/>
              <a:t>Are the arguments between atheists and those who believe in God endless, or can they be solved? </a:t>
            </a:r>
          </a:p>
          <a:p>
            <a:r>
              <a:rPr lang="en-GB" dirty="0"/>
              <a:t>Is an atheist a ‘believer’ too? A person who believes there is no god?</a:t>
            </a:r>
          </a:p>
        </p:txBody>
      </p:sp>
    </p:spTree>
    <p:extLst>
      <p:ext uri="{BB962C8B-B14F-4D97-AF65-F5344CB8AC3E}">
        <p14:creationId xmlns:p14="http://schemas.microsoft.com/office/powerpoint/2010/main" val="29956494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35DE06-CB9E-3F02-1D46-5028C81328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Complete the grid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42FBFDE4-8B81-7348-B937-A6870518CF2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13134889"/>
              </p:ext>
            </p:extLst>
          </p:nvPr>
        </p:nvGraphicFramePr>
        <p:xfrm>
          <a:off x="937788" y="1690688"/>
          <a:ext cx="10515600" cy="35102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628900">
                  <a:extLst>
                    <a:ext uri="{9D8B030D-6E8A-4147-A177-3AD203B41FA5}">
                      <a16:colId xmlns:a16="http://schemas.microsoft.com/office/drawing/2014/main" val="318372373"/>
                    </a:ext>
                  </a:extLst>
                </a:gridCol>
                <a:gridCol w="2236583">
                  <a:extLst>
                    <a:ext uri="{9D8B030D-6E8A-4147-A177-3AD203B41FA5}">
                      <a16:colId xmlns:a16="http://schemas.microsoft.com/office/drawing/2014/main" val="2324006127"/>
                    </a:ext>
                  </a:extLst>
                </a:gridCol>
                <a:gridCol w="2670773">
                  <a:extLst>
                    <a:ext uri="{9D8B030D-6E8A-4147-A177-3AD203B41FA5}">
                      <a16:colId xmlns:a16="http://schemas.microsoft.com/office/drawing/2014/main" val="643397222"/>
                    </a:ext>
                  </a:extLst>
                </a:gridCol>
                <a:gridCol w="2979344">
                  <a:extLst>
                    <a:ext uri="{9D8B030D-6E8A-4147-A177-3AD203B41FA5}">
                      <a16:colId xmlns:a16="http://schemas.microsoft.com/office/drawing/2014/main" val="406626383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Key word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Your definition of the key word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If you believe in this, how could it affect your life?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Give one objection to believing in this and a reason why people say it.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2622957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God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6584792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Agnostic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2248922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Atheist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4579438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Omnipotent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43714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Omnibenevolent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037137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Omniscient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931929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Omnipresent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6993149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609737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80BAF6-18AE-72C2-A9C4-DFA4C79942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970" y="0"/>
            <a:ext cx="10515600" cy="1325563"/>
          </a:xfrm>
        </p:spPr>
        <p:txBody>
          <a:bodyPr/>
          <a:lstStyle/>
          <a:p>
            <a:r>
              <a:rPr lang="en-GB" dirty="0"/>
              <a:t>How strong is this argument?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6E5F13-B4E5-C6C1-844A-C611BA45EA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7014" y="2442124"/>
            <a:ext cx="11271564" cy="4351338"/>
          </a:xfrm>
        </p:spPr>
        <p:txBody>
          <a:bodyPr numCol="2">
            <a:normAutofit fontScale="92500"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GB" dirty="0"/>
              <a:t>‘The world is full of suffering and pain, which hurts innocent people.’ 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/>
              <a:t>‘Life is short: 80+ years fly by. No one can be sure of anything after death.’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/>
              <a:t> ‘The world is beautiful, intricate, and nearly perfect for human life.’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/>
              <a:t> ‘Religions claim to be about love and peace, but often practice hate and war.’ </a:t>
            </a:r>
          </a:p>
          <a:p>
            <a:pPr marL="514350" indent="-514350">
              <a:buFont typeface="+mj-lt"/>
              <a:buAutoNum type="arabicPeriod"/>
            </a:pPr>
            <a:endParaRPr lang="en-GB" dirty="0"/>
          </a:p>
          <a:p>
            <a:pPr marL="514350" indent="-514350">
              <a:buFont typeface="+mj-lt"/>
              <a:buAutoNum type="arabicPeriod"/>
            </a:pPr>
            <a:r>
              <a:rPr lang="en-GB" dirty="0"/>
              <a:t>‘For 2 centuries, things that used to look like miracles have been scientifically explained.’ 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/>
              <a:t>‘Humanity is capable of huge goodness and also of massive evil. Too random for a god to make!’ 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/>
              <a:t>‘Human psychology sometimes uses religion to prop up our sense of failure or our fear of death.’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/>
              <a:t> ‘Life is a mystery: there’s loads we cannot explain about it. That’s awesome.’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485E9B0-826B-477A-842B-589DE248B476}"/>
              </a:ext>
            </a:extLst>
          </p:cNvPr>
          <p:cNvSpPr txBox="1"/>
          <p:nvPr/>
        </p:nvSpPr>
        <p:spPr>
          <a:xfrm>
            <a:off x="460218" y="942971"/>
            <a:ext cx="11245155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n-GB" sz="2400" dirty="0"/>
              <a:t>Here are 8 reasons for believing in God or not. Sort them first.</a:t>
            </a:r>
          </a:p>
          <a:p>
            <a:pPr marL="0" indent="0">
              <a:buNone/>
            </a:pPr>
            <a:r>
              <a:rPr lang="en-GB" sz="2400" dirty="0"/>
              <a:t> Which point away from belief in God and which do not? </a:t>
            </a:r>
          </a:p>
          <a:p>
            <a:pPr marL="0" indent="0">
              <a:buNone/>
            </a:pPr>
            <a:r>
              <a:rPr lang="en-GB" sz="2400" dirty="0"/>
              <a:t>Then rank them on the chart below: which are good reasons to be an atheist?</a:t>
            </a:r>
          </a:p>
        </p:txBody>
      </p:sp>
    </p:spTree>
    <p:extLst>
      <p:ext uri="{BB962C8B-B14F-4D97-AF65-F5344CB8AC3E}">
        <p14:creationId xmlns:p14="http://schemas.microsoft.com/office/powerpoint/2010/main" val="4173025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701</Words>
  <Application>Microsoft Office PowerPoint</Application>
  <PresentationFormat>Widescreen</PresentationFormat>
  <Paragraphs>56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Aptos</vt:lpstr>
      <vt:lpstr>Aptos Display</vt:lpstr>
      <vt:lpstr>Arial</vt:lpstr>
      <vt:lpstr>Office Theme</vt:lpstr>
      <vt:lpstr>Religious Education Year 9 School closure work</vt:lpstr>
      <vt:lpstr>God and atheism</vt:lpstr>
      <vt:lpstr>TASKS for learning</vt:lpstr>
      <vt:lpstr>An A-Z of Religion and Belief</vt:lpstr>
      <vt:lpstr>Key Questions</vt:lpstr>
      <vt:lpstr>Complete the grid</vt:lpstr>
      <vt:lpstr>How strong is this argument?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 Surman</dc:creator>
  <cp:lastModifiedBy>R Surman</cp:lastModifiedBy>
  <cp:revision>1</cp:revision>
  <dcterms:created xsi:type="dcterms:W3CDTF">2026-01-07T16:03:21Z</dcterms:created>
  <dcterms:modified xsi:type="dcterms:W3CDTF">2026-01-07T16:21:19Z</dcterms:modified>
</cp:coreProperties>
</file>