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3"/>
  </p:notesMasterIdLst>
  <p:sldIdLst>
    <p:sldId id="256" r:id="rId5"/>
    <p:sldId id="257" r:id="rId6"/>
    <p:sldId id="258" r:id="rId7"/>
    <p:sldId id="259" r:id="rId8"/>
    <p:sldId id="263" r:id="rId9"/>
    <p:sldId id="264" r:id="rId10"/>
    <p:sldId id="266" r:id="rId11"/>
    <p:sldId id="268"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
    <a:wholeTbl>
      <a:tcTxStyle>
        <a:font>
          <a:latin typeface="+mn-lt"/>
          <a:ea typeface="+mn-ea"/>
          <a:cs typeface="+mn-cs"/>
        </a:font>
        <a:srgbClr val="000000"/>
      </a:tcTxStyle>
      <a:tcStyle>
        <a:tcBdr>
          <a:left>
            <a:ln w="12701" cap="flat" cmpd="sng" algn="ctr">
              <a:solidFill>
                <a:srgbClr val="FFFFFF"/>
              </a:solidFill>
              <a:prstDash val="solid"/>
              <a:round/>
              <a:headEnd type="none" w="med" len="med"/>
              <a:tailEnd type="none" w="med" len="med"/>
            </a:ln>
          </a:left>
          <a:right>
            <a:ln w="12701" cap="flat" cmpd="sng" algn="ctr">
              <a:solidFill>
                <a:srgbClr val="FFFFFF"/>
              </a:solidFill>
              <a:prstDash val="solid"/>
              <a:round/>
              <a:headEnd type="none" w="med" len="med"/>
              <a:tailEnd type="none" w="med" len="med"/>
            </a:ln>
          </a:right>
          <a:top>
            <a:ln w="12701" cap="flat" cmpd="sng" algn="ctr">
              <a:solidFill>
                <a:srgbClr val="FFFFFF"/>
              </a:solidFill>
              <a:prstDash val="solid"/>
              <a:round/>
              <a:headEnd type="none" w="med" len="med"/>
              <a:tailEnd type="none" w="med" len="med"/>
            </a:ln>
          </a:top>
          <a:bottom>
            <a:ln w="12701" cap="flat" cmpd="sng" algn="ctr">
              <a:solidFill>
                <a:srgbClr val="FFFFFF"/>
              </a:solidFill>
              <a:prstDash val="solid"/>
              <a:round/>
              <a:headEnd type="none" w="med" len="med"/>
              <a:tailEnd type="none" w="med" len="med"/>
            </a:ln>
          </a:bottom>
        </a:tcBdr>
        <a:fill>
          <a:solidFill>
            <a:srgbClr val="E9EBF5"/>
          </a:solidFill>
        </a:fill>
      </a:tcStyle>
    </a:wholeTbl>
    <a:band1H>
      <a:tcStyle>
        <a:tcBdr/>
        <a:fill>
          <a:solidFill>
            <a:srgbClr val="CFD5EA"/>
          </a:solidFill>
        </a:fill>
      </a:tcStyle>
    </a:band1H>
    <a:band2H>
      <a:tcStyle>
        <a:tcBdr/>
      </a:tcStyle>
    </a:band2H>
    <a:band1V>
      <a:tcStyle>
        <a:tcBdr/>
        <a:fill>
          <a:solidFill>
            <a:srgbClr val="CFD5EA"/>
          </a:solidFill>
        </a:fill>
      </a:tcStyle>
    </a:band1V>
    <a:band2V>
      <a:tcStyle>
        <a:tcBdr/>
      </a:tcStyle>
    </a:band2V>
    <a:lastCol>
      <a:tcTxStyle b="on">
        <a:font>
          <a:latin typeface="+mn-lt"/>
          <a:ea typeface="+mn-ea"/>
          <a:cs typeface="+mn-cs"/>
        </a:font>
        <a:srgbClr val="FFFFFF"/>
      </a:tcTxStyle>
      <a:tcStyle>
        <a:tcBdr/>
        <a:fill>
          <a:solidFill>
            <a:srgbClr val="4472C4"/>
          </a:solidFill>
        </a:fill>
      </a:tcStyle>
    </a:lastCol>
    <a:firstCol>
      <a:tcTxStyle b="on">
        <a:font>
          <a:latin typeface="+mn-lt"/>
          <a:ea typeface="+mn-ea"/>
          <a:cs typeface="+mn-cs"/>
        </a:font>
        <a:srgbClr val="FFFFFF"/>
      </a:tcTxStyle>
      <a:tcStyle>
        <a:tcBdr/>
        <a:fill>
          <a:solidFill>
            <a:srgbClr val="4472C4"/>
          </a:solidFill>
        </a:fill>
      </a:tcStyle>
    </a:firstCol>
    <a:lastRow>
      <a:tcTxStyle b="on">
        <a:font>
          <a:latin typeface="+mn-lt"/>
          <a:ea typeface="+mn-ea"/>
          <a:cs typeface="+mn-cs"/>
        </a:font>
        <a:srgbClr val="FFFFFF"/>
      </a:tcTxStyle>
      <a:tcStyle>
        <a:tcBdr>
          <a:top>
            <a:ln w="38103" cap="flat" cmpd="sng" algn="ctr">
              <a:solidFill>
                <a:srgbClr val="FFFFFF"/>
              </a:solidFill>
              <a:prstDash val="solid"/>
              <a:round/>
              <a:headEnd type="none" w="med" len="med"/>
              <a:tailEnd type="none" w="med" len="med"/>
            </a:ln>
          </a:top>
        </a:tcBdr>
        <a:fill>
          <a:solidFill>
            <a:srgbClr val="4472C4"/>
          </a:solidFill>
        </a:fill>
      </a:tcStyle>
    </a:lastRow>
    <a:firstRow>
      <a:tcTxStyle b="on">
        <a:font>
          <a:latin typeface="+mn-lt"/>
          <a:ea typeface="+mn-ea"/>
          <a:cs typeface="+mn-cs"/>
        </a:font>
        <a:srgbClr val="FFFFFF"/>
      </a:tcTxStyle>
      <a:tcStyle>
        <a:tcBdr>
          <a:bottom>
            <a:ln w="38103" cap="flat" cmpd="sng" algn="ctr">
              <a:solidFill>
                <a:srgbClr val="FFFFFF"/>
              </a:solidFill>
              <a:prstDash val="solid"/>
              <a:round/>
              <a:headEnd type="none" w="med" len="med"/>
              <a:tailEnd type="none" w="med" len="med"/>
            </a:ln>
          </a:bottom>
        </a:tcBdr>
        <a:fill>
          <a:solidFill>
            <a:srgbClr val="4472C4"/>
          </a:solidFill>
        </a:fill>
      </a:tcStyle>
    </a:firstRow>
  </a:tblStyle>
  <a:tblStyle styleId="{5940675A-B579-460E-94D1-54222C63F5DA}" styleName="">
    <a:wholeTbl>
      <a:tcTxStyle>
        <a:font>
          <a:latin typeface="+mn-lt"/>
          <a:ea typeface="+mn-ea"/>
          <a:cs typeface="+mn-cs"/>
        </a:font>
        <a:srgbClr val="000000"/>
      </a:tcTxStyle>
      <a:tcStyle>
        <a:tcBdr>
          <a:left>
            <a:ln w="12701" cap="flat" cmpd="sng" algn="ctr">
              <a:solidFill>
                <a:srgbClr val="000000"/>
              </a:solidFill>
              <a:prstDash val="solid"/>
              <a:round/>
              <a:headEnd type="none" w="med" len="med"/>
              <a:tailEnd type="none" w="med" len="med"/>
            </a:ln>
          </a:left>
          <a:right>
            <a:ln w="12701" cap="flat" cmpd="sng" algn="ctr">
              <a:solidFill>
                <a:srgbClr val="000000"/>
              </a:solidFill>
              <a:prstDash val="solid"/>
              <a:round/>
              <a:headEnd type="none" w="med" len="med"/>
              <a:tailEnd type="none" w="med" len="med"/>
            </a:ln>
          </a:right>
          <a:top>
            <a:ln w="12701" cap="flat" cmpd="sng" algn="ctr">
              <a:solidFill>
                <a:srgbClr val="000000"/>
              </a:solidFill>
              <a:prstDash val="solid"/>
              <a:round/>
              <a:headEnd type="none" w="med" len="med"/>
              <a:tailEnd type="none" w="med" len="med"/>
            </a:ln>
          </a:top>
          <a:bottom>
            <a:ln w="12701" cap="flat" cmpd="sng" algn="ctr">
              <a:solidFill>
                <a:srgbClr val="000000"/>
              </a:solidFill>
              <a:prstDash val="solid"/>
              <a:round/>
              <a:headEnd type="none" w="med" len="med"/>
              <a:tailEnd type="none" w="med" len="med"/>
            </a:ln>
          </a:bottom>
        </a:tcBdr>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9" d="100"/>
          <a:sy n="109" d="100"/>
        </p:scale>
        <p:origin x="636" y="10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notesMaster" Target="notesMasters/notesMaster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viewProps" Target="viewProp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Header Placeholder 1"/>
          <p:cNvSpPr txBox="1">
            <a:spLocks noGrp="1"/>
          </p:cNvSpPr>
          <p:nvPr>
            <p:ph type="hdr" sz="quarter"/>
          </p:nvPr>
        </p:nvSpPr>
        <p:spPr>
          <a:xfrm>
            <a:off x="0" y="0"/>
            <a:ext cx="2971800" cy="458791"/>
          </a:xfrm>
          <a:prstGeom prst="rect">
            <a:avLst/>
          </a:prstGeom>
          <a:noFill/>
          <a:ln>
            <a:noFill/>
          </a:ln>
        </p:spPr>
        <p:txBody>
          <a:bodyPr vert="horz" wrap="square" lIns="91440" tIns="45720" rIns="91440" bIns="45720" anchor="t" anchorCtr="0" compatLnSpc="1">
            <a:noAutofit/>
          </a:bodyPr>
          <a:lstStyle>
            <a:lvl1pPr marL="0" marR="0" lvl="0" indent="0" algn="l" defTabSz="914400" rtl="0" fontAlgn="auto" hangingPunct="1">
              <a:lnSpc>
                <a:spcPct val="100000"/>
              </a:lnSpc>
              <a:spcBef>
                <a:spcPts val="0"/>
              </a:spcBef>
              <a:spcAft>
                <a:spcPts val="0"/>
              </a:spcAft>
              <a:buNone/>
              <a:tabLst/>
              <a:defRPr lang="en-GB" sz="1200" b="0" i="0" u="none" strike="noStrike" kern="1200" cap="none" spc="0" baseline="0">
                <a:solidFill>
                  <a:srgbClr val="000000"/>
                </a:solidFill>
                <a:uFillTx/>
                <a:latin typeface="Calibri"/>
              </a:defRPr>
            </a:lvl1pPr>
          </a:lstStyle>
          <a:p>
            <a:pPr lvl="0"/>
            <a:endParaRPr lang="en-GB"/>
          </a:p>
        </p:txBody>
      </p:sp>
      <p:sp>
        <p:nvSpPr>
          <p:cNvPr id="3" name="Date Placeholder 2"/>
          <p:cNvSpPr txBox="1">
            <a:spLocks noGrp="1"/>
          </p:cNvSpPr>
          <p:nvPr>
            <p:ph type="dt" idx="1"/>
          </p:nvPr>
        </p:nvSpPr>
        <p:spPr>
          <a:xfrm>
            <a:off x="3884608" y="0"/>
            <a:ext cx="2971800" cy="458791"/>
          </a:xfrm>
          <a:prstGeom prst="rect">
            <a:avLst/>
          </a:prstGeom>
          <a:noFill/>
          <a:ln>
            <a:noFill/>
          </a:ln>
        </p:spPr>
        <p:txBody>
          <a:bodyPr vert="horz" wrap="square" lIns="91440" tIns="45720" rIns="91440" bIns="45720" anchor="t" anchorCtr="0" compatLnSpc="1">
            <a:noAutofit/>
          </a:bodyPr>
          <a:lstStyle>
            <a:lvl1pPr marL="0" marR="0" lvl="0" indent="0" algn="r" defTabSz="914400" rtl="0" fontAlgn="auto" hangingPunct="1">
              <a:lnSpc>
                <a:spcPct val="100000"/>
              </a:lnSpc>
              <a:spcBef>
                <a:spcPts val="0"/>
              </a:spcBef>
              <a:spcAft>
                <a:spcPts val="0"/>
              </a:spcAft>
              <a:buNone/>
              <a:tabLst/>
              <a:defRPr lang="en-GB" sz="1200" b="0" i="0" u="none" strike="noStrike" kern="1200" cap="none" spc="0" baseline="0">
                <a:solidFill>
                  <a:srgbClr val="000000"/>
                </a:solidFill>
                <a:uFillTx/>
                <a:latin typeface="Calibri"/>
              </a:defRPr>
            </a:lvl1pPr>
          </a:lstStyle>
          <a:p>
            <a:pPr lvl="0"/>
            <a:fld id="{363EDAF3-CD83-4258-B037-717FA66B52B2}" type="datetime1">
              <a:rPr lang="en-GB"/>
              <a:pPr lvl="0"/>
              <a:t>08/11/2023</a:t>
            </a:fld>
            <a:endParaRPr lang="en-GB"/>
          </a:p>
        </p:txBody>
      </p:sp>
      <p:sp>
        <p:nvSpPr>
          <p:cNvPr id="4" name="Slide Image Placeholder 3"/>
          <p:cNvSpPr>
            <a:spLocks noGrp="1" noRot="1" noChangeAspect="1"/>
          </p:cNvSpPr>
          <p:nvPr>
            <p:ph type="sldImg" idx="2"/>
          </p:nvPr>
        </p:nvSpPr>
        <p:spPr>
          <a:xfrm>
            <a:off x="685800" y="1143000"/>
            <a:ext cx="5486400" cy="3086099"/>
          </a:xfrm>
          <a:prstGeom prst="rect">
            <a:avLst/>
          </a:prstGeom>
          <a:noFill/>
          <a:ln w="12701">
            <a:solidFill>
              <a:srgbClr val="000000"/>
            </a:solidFill>
            <a:prstDash val="solid"/>
          </a:ln>
        </p:spPr>
      </p:sp>
      <p:sp>
        <p:nvSpPr>
          <p:cNvPr id="5" name="Notes Placeholder 4"/>
          <p:cNvSpPr txBox="1">
            <a:spLocks noGrp="1"/>
          </p:cNvSpPr>
          <p:nvPr>
            <p:ph type="body" sz="quarter" idx="3"/>
          </p:nvPr>
        </p:nvSpPr>
        <p:spPr>
          <a:xfrm>
            <a:off x="685800" y="4400549"/>
            <a:ext cx="5486400" cy="3600450"/>
          </a:xfrm>
          <a:prstGeom prst="rect">
            <a:avLst/>
          </a:prstGeom>
          <a:noFill/>
          <a:ln>
            <a:noFill/>
          </a:ln>
        </p:spPr>
        <p:txBody>
          <a:bodyPr vert="horz" wrap="square" lIns="91440" tIns="45720" rIns="91440" bIns="45720" anchor="t" anchorCtr="0" compatLnSpc="1">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txBox="1">
            <a:spLocks noGrp="1"/>
          </p:cNvSpPr>
          <p:nvPr>
            <p:ph type="ftr" sz="quarter" idx="4"/>
          </p:nvPr>
        </p:nvSpPr>
        <p:spPr>
          <a:xfrm>
            <a:off x="0" y="8685208"/>
            <a:ext cx="2971800" cy="458791"/>
          </a:xfrm>
          <a:prstGeom prst="rect">
            <a:avLst/>
          </a:prstGeom>
          <a:noFill/>
          <a:ln>
            <a:noFill/>
          </a:ln>
        </p:spPr>
        <p:txBody>
          <a:bodyPr vert="horz" wrap="square" lIns="91440" tIns="45720" rIns="91440" bIns="45720" anchor="b" anchorCtr="0" compatLnSpc="1">
            <a:noAutofit/>
          </a:bodyPr>
          <a:lstStyle>
            <a:lvl1pPr marL="0" marR="0" lvl="0" indent="0" algn="l" defTabSz="914400" rtl="0" fontAlgn="auto" hangingPunct="1">
              <a:lnSpc>
                <a:spcPct val="100000"/>
              </a:lnSpc>
              <a:spcBef>
                <a:spcPts val="0"/>
              </a:spcBef>
              <a:spcAft>
                <a:spcPts val="0"/>
              </a:spcAft>
              <a:buNone/>
              <a:tabLst/>
              <a:defRPr lang="en-GB" sz="1200" b="0" i="0" u="none" strike="noStrike" kern="1200" cap="none" spc="0" baseline="0">
                <a:solidFill>
                  <a:srgbClr val="000000"/>
                </a:solidFill>
                <a:uFillTx/>
                <a:latin typeface="Calibri"/>
              </a:defRPr>
            </a:lvl1pPr>
          </a:lstStyle>
          <a:p>
            <a:pPr lvl="0"/>
            <a:endParaRPr lang="en-GB"/>
          </a:p>
        </p:txBody>
      </p:sp>
      <p:sp>
        <p:nvSpPr>
          <p:cNvPr id="7" name="Slide Number Placeholder 6"/>
          <p:cNvSpPr txBox="1">
            <a:spLocks noGrp="1"/>
          </p:cNvSpPr>
          <p:nvPr>
            <p:ph type="sldNum" sz="quarter" idx="5"/>
          </p:nvPr>
        </p:nvSpPr>
        <p:spPr>
          <a:xfrm>
            <a:off x="3884608" y="8685208"/>
            <a:ext cx="2971800" cy="458791"/>
          </a:xfrm>
          <a:prstGeom prst="rect">
            <a:avLst/>
          </a:prstGeom>
          <a:noFill/>
          <a:ln>
            <a:noFill/>
          </a:ln>
        </p:spPr>
        <p:txBody>
          <a:bodyPr vert="horz" wrap="square" lIns="91440" tIns="45720" rIns="91440" bIns="45720" anchor="b" anchorCtr="0" compatLnSpc="1">
            <a:noAutofit/>
          </a:bodyPr>
          <a:lstStyle>
            <a:lvl1pPr marL="0" marR="0" lvl="0" indent="0" algn="r" defTabSz="914400" rtl="0" fontAlgn="auto" hangingPunct="1">
              <a:lnSpc>
                <a:spcPct val="100000"/>
              </a:lnSpc>
              <a:spcBef>
                <a:spcPts val="0"/>
              </a:spcBef>
              <a:spcAft>
                <a:spcPts val="0"/>
              </a:spcAft>
              <a:buNone/>
              <a:tabLst/>
              <a:defRPr lang="en-GB" sz="1200" b="0" i="0" u="none" strike="noStrike" kern="1200" cap="none" spc="0" baseline="0">
                <a:solidFill>
                  <a:srgbClr val="000000"/>
                </a:solidFill>
                <a:uFillTx/>
                <a:latin typeface="Calibri"/>
              </a:defRPr>
            </a:lvl1pPr>
          </a:lstStyle>
          <a:p>
            <a:pPr lvl="0"/>
            <a:fld id="{C4CF8AC2-B101-4B98-B09E-D2C4BC0FE9D3}" type="slidenum">
              <a:t>‹#›</a:t>
            </a:fld>
            <a:endParaRPr lang="en-GB"/>
          </a:p>
        </p:txBody>
      </p:sp>
    </p:spTree>
    <p:extLst>
      <p:ext uri="{BB962C8B-B14F-4D97-AF65-F5344CB8AC3E}">
        <p14:creationId xmlns:p14="http://schemas.microsoft.com/office/powerpoint/2010/main" val="35223717"/>
      </p:ext>
    </p:extLst>
  </p:cSld>
  <p:clrMap bg1="lt1" tx1="dk1" bg2="lt2" tx2="dk2" accent1="accent1" accent2="accent2" accent3="accent3" accent4="accent4" accent5="accent5" accent6="accent6" hlink="hlink" folHlink="folHlink"/>
  <p:notesStyle>
    <a:lvl1pPr marL="0" marR="0" lvl="0" indent="0" algn="l" defTabSz="914400" rtl="0" fontAlgn="auto" hangingPunct="1">
      <a:lnSpc>
        <a:spcPct val="100000"/>
      </a:lnSpc>
      <a:spcBef>
        <a:spcPts val="0"/>
      </a:spcBef>
      <a:spcAft>
        <a:spcPts val="0"/>
      </a:spcAft>
      <a:buNone/>
      <a:tabLst/>
      <a:defRPr lang="en-US" sz="1200" b="0" i="0" u="none" strike="noStrike" kern="1200" cap="none" spc="0" baseline="0">
        <a:solidFill>
          <a:srgbClr val="000000"/>
        </a:solidFill>
        <a:uFillTx/>
        <a:latin typeface="Calibri"/>
      </a:defRPr>
    </a:lvl1pPr>
    <a:lvl2pPr marL="457200" marR="0" lvl="1" indent="0" algn="l" defTabSz="914400" rtl="0" fontAlgn="auto" hangingPunct="1">
      <a:lnSpc>
        <a:spcPct val="100000"/>
      </a:lnSpc>
      <a:spcBef>
        <a:spcPts val="0"/>
      </a:spcBef>
      <a:spcAft>
        <a:spcPts val="0"/>
      </a:spcAft>
      <a:buNone/>
      <a:tabLst/>
      <a:defRPr lang="en-US" sz="1200" b="0" i="0" u="none" strike="noStrike" kern="1200" cap="none" spc="0" baseline="0">
        <a:solidFill>
          <a:srgbClr val="000000"/>
        </a:solidFill>
        <a:uFillTx/>
        <a:latin typeface="Calibri"/>
      </a:defRPr>
    </a:lvl2pPr>
    <a:lvl3pPr marL="914400" marR="0" lvl="2" indent="0" algn="l" defTabSz="914400" rtl="0" fontAlgn="auto" hangingPunct="1">
      <a:lnSpc>
        <a:spcPct val="100000"/>
      </a:lnSpc>
      <a:spcBef>
        <a:spcPts val="0"/>
      </a:spcBef>
      <a:spcAft>
        <a:spcPts val="0"/>
      </a:spcAft>
      <a:buNone/>
      <a:tabLst/>
      <a:defRPr lang="en-US" sz="1200" b="0" i="0" u="none" strike="noStrike" kern="1200" cap="none" spc="0" baseline="0">
        <a:solidFill>
          <a:srgbClr val="000000"/>
        </a:solidFill>
        <a:uFillTx/>
        <a:latin typeface="Calibri"/>
      </a:defRPr>
    </a:lvl3pPr>
    <a:lvl4pPr marL="1371600" marR="0" lvl="3" indent="0" algn="l" defTabSz="914400" rtl="0" fontAlgn="auto" hangingPunct="1">
      <a:lnSpc>
        <a:spcPct val="100000"/>
      </a:lnSpc>
      <a:spcBef>
        <a:spcPts val="0"/>
      </a:spcBef>
      <a:spcAft>
        <a:spcPts val="0"/>
      </a:spcAft>
      <a:buNone/>
      <a:tabLst/>
      <a:defRPr lang="en-US" sz="1200" b="0" i="0" u="none" strike="noStrike" kern="1200" cap="none" spc="0" baseline="0">
        <a:solidFill>
          <a:srgbClr val="000000"/>
        </a:solidFill>
        <a:uFillTx/>
        <a:latin typeface="Calibri"/>
      </a:defRPr>
    </a:lvl4pPr>
    <a:lvl5pPr marL="1828800" marR="0" lvl="4" indent="0" algn="l" defTabSz="914400" rtl="0" fontAlgn="auto" hangingPunct="1">
      <a:lnSpc>
        <a:spcPct val="100000"/>
      </a:lnSpc>
      <a:spcBef>
        <a:spcPts val="0"/>
      </a:spcBef>
      <a:spcAft>
        <a:spcPts val="0"/>
      </a:spcAft>
      <a:buNone/>
      <a:tabLst/>
      <a:defRPr lang="en-US" sz="1200" b="0" i="0" u="none" strike="noStrike" kern="1200" cap="none" spc="0" baseline="0">
        <a:solidFill>
          <a:srgbClr val="000000"/>
        </a:solidFill>
        <a:uFillTx/>
        <a:latin typeface="Calibri"/>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txBox="1">
            <a:spLocks noGrp="1"/>
          </p:cNvSpPr>
          <p:nvPr>
            <p:ph type="body" sz="quarter" idx="1"/>
          </p:nvPr>
        </p:nvSpPr>
        <p:spPr/>
        <p:txBody>
          <a:bodyPr/>
          <a:lstStyle/>
          <a:p>
            <a:pPr lvl="0"/>
            <a:r>
              <a:rPr lang="en-GB" b="1" dirty="0"/>
              <a:t>Choose one of the designers from the list on this page. On the next page add any information/images you have found. This should include information about who they are, how they got into design, who were their influences and images of them and their work. Tip – do a google search for ‘Famous Product Designers’.</a:t>
            </a:r>
          </a:p>
        </p:txBody>
      </p:sp>
      <p:sp>
        <p:nvSpPr>
          <p:cNvPr id="4" name="Slide Number Placeholder 3"/>
          <p:cNvSpPr txBox="1"/>
          <p:nvPr/>
        </p:nvSpPr>
        <p:spPr>
          <a:xfrm>
            <a:off x="3884608" y="8685208"/>
            <a:ext cx="2971800" cy="458791"/>
          </a:xfrm>
          <a:prstGeom prst="rect">
            <a:avLst/>
          </a:prstGeom>
          <a:noFill/>
          <a:ln cap="flat">
            <a:noFill/>
          </a:ln>
        </p:spPr>
        <p:txBody>
          <a:bodyPr vert="horz" wrap="square" lIns="91440" tIns="45720" rIns="91440" bIns="45720" anchor="b" anchorCtr="0" compatLnSpc="1">
            <a:noAutofit/>
          </a:bodyPr>
          <a:lstStyle/>
          <a:p>
            <a:pPr marL="0" marR="0" lvl="0" indent="0" algn="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D7C3FBC8-C510-4ABE-B8B8-0A6B3E187E6F}" type="slidenum">
              <a:t>2</a:t>
            </a:fld>
            <a:endParaRPr lang="en-GB" sz="1200" b="0" i="0" u="none" strike="noStrike" kern="1200" cap="none" spc="0" baseline="0">
              <a:solidFill>
                <a:srgbClr val="000000"/>
              </a:solidFill>
              <a:uFillTx/>
              <a:latin typeface="Calibri"/>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txBox="1">
            <a:spLocks noGrp="1"/>
          </p:cNvSpPr>
          <p:nvPr>
            <p:ph type="body" sz="quarter" idx="1"/>
          </p:nvPr>
        </p:nvSpPr>
        <p:spPr/>
        <p:txBody>
          <a:bodyPr/>
          <a:lstStyle/>
          <a:p>
            <a:pPr lvl="0"/>
            <a:r>
              <a:rPr lang="en-GB" b="1" dirty="0"/>
              <a:t>If you are sticking work down make sure you do this neatly. If you are copying and pasting make sure that the layout is even and professional looking.</a:t>
            </a:r>
          </a:p>
          <a:p>
            <a:pPr lvl="0"/>
            <a:r>
              <a:rPr lang="en-GB" b="1" dirty="0"/>
              <a:t>Include information about who they are, how they got into design, who were their influences and add images of them and their work. Tip – do a google search for ‘Famous Product Designers’.</a:t>
            </a:r>
          </a:p>
        </p:txBody>
      </p:sp>
      <p:sp>
        <p:nvSpPr>
          <p:cNvPr id="4" name="Slide Number Placeholder 3"/>
          <p:cNvSpPr txBox="1"/>
          <p:nvPr/>
        </p:nvSpPr>
        <p:spPr>
          <a:xfrm>
            <a:off x="3884608" y="8685208"/>
            <a:ext cx="2971800" cy="458791"/>
          </a:xfrm>
          <a:prstGeom prst="rect">
            <a:avLst/>
          </a:prstGeom>
          <a:noFill/>
          <a:ln cap="flat">
            <a:noFill/>
          </a:ln>
        </p:spPr>
        <p:txBody>
          <a:bodyPr vert="horz" wrap="square" lIns="91440" tIns="45720" rIns="91440" bIns="45720" anchor="b" anchorCtr="0" compatLnSpc="1">
            <a:noAutofit/>
          </a:bodyPr>
          <a:lstStyle/>
          <a:p>
            <a:pPr marL="0" marR="0" lvl="0" indent="0" algn="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F253F1A3-2F83-4F42-8F7F-D238238D80B1}" type="slidenum">
              <a:t>3</a:t>
            </a:fld>
            <a:endParaRPr lang="en-GB" sz="1200" b="0" i="0" u="none" strike="noStrike" kern="1200" cap="none" spc="0" baseline="0">
              <a:solidFill>
                <a:srgbClr val="000000"/>
              </a:solidFill>
              <a:uFillTx/>
              <a:latin typeface="Calibri"/>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txBox="1">
            <a:spLocks noGrp="1"/>
          </p:cNvSpPr>
          <p:nvPr>
            <p:ph type="body" sz="quarter" idx="1"/>
          </p:nvPr>
        </p:nvSpPr>
        <p:spPr/>
        <p:txBody>
          <a:bodyPr/>
          <a:lstStyle/>
          <a:p>
            <a:pPr lvl="0"/>
            <a:r>
              <a:rPr lang="en-GB" b="1" dirty="0"/>
              <a:t>Explain the chosen designer’s style (of the products that they have produced) using the criteria above. Try to use words that have ben used from the information in your previous web search.</a:t>
            </a:r>
          </a:p>
        </p:txBody>
      </p:sp>
      <p:sp>
        <p:nvSpPr>
          <p:cNvPr id="4" name="Slide Number Placeholder 3"/>
          <p:cNvSpPr txBox="1"/>
          <p:nvPr/>
        </p:nvSpPr>
        <p:spPr>
          <a:xfrm>
            <a:off x="3884608" y="8685208"/>
            <a:ext cx="2971800" cy="458791"/>
          </a:xfrm>
          <a:prstGeom prst="rect">
            <a:avLst/>
          </a:prstGeom>
          <a:noFill/>
          <a:ln cap="flat">
            <a:noFill/>
          </a:ln>
        </p:spPr>
        <p:txBody>
          <a:bodyPr vert="horz" wrap="square" lIns="91440" tIns="45720" rIns="91440" bIns="45720" anchor="b" anchorCtr="0" compatLnSpc="1">
            <a:noAutofit/>
          </a:bodyPr>
          <a:lstStyle/>
          <a:p>
            <a:pPr marL="0" marR="0" lvl="0" indent="0" algn="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83272FB8-1B99-40E8-AA09-A9E481CB8C7B}" type="slidenum">
              <a:t>4</a:t>
            </a:fld>
            <a:endParaRPr lang="en-GB" sz="1200" b="0" i="0" u="none" strike="noStrike" kern="1200" cap="none" spc="0" baseline="0">
              <a:solidFill>
                <a:srgbClr val="000000"/>
              </a:solidFill>
              <a:uFillTx/>
              <a:latin typeface="Calibri"/>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txBox="1">
            <a:spLocks noGrp="1"/>
          </p:cNvSpPr>
          <p:nvPr>
            <p:ph type="body" sz="quarter" idx="1"/>
          </p:nvPr>
        </p:nvSpPr>
        <p:spPr/>
        <p:txBody>
          <a:bodyPr/>
          <a:lstStyle/>
          <a:p>
            <a:pPr lvl="0"/>
            <a:r>
              <a:rPr lang="en-GB" b="1" dirty="0"/>
              <a:t>Think about the product that you are going to design. What is it going to be like? Write at least one specification point for each of the criteria. Each point should be written as a sentence starting either ‘It must’, ‘It should’ or ‘It could’. Musts are things that it HAS to do or be like. </a:t>
            </a:r>
            <a:r>
              <a:rPr lang="en-GB" b="1" dirty="0" err="1"/>
              <a:t>Shoulds</a:t>
            </a:r>
            <a:r>
              <a:rPr lang="en-GB" b="1" dirty="0"/>
              <a:t> and </a:t>
            </a:r>
            <a:r>
              <a:rPr lang="en-GB" b="1" dirty="0" err="1"/>
              <a:t>Coulds</a:t>
            </a:r>
            <a:r>
              <a:rPr lang="en-GB" b="1" dirty="0"/>
              <a:t> are more flexible.</a:t>
            </a:r>
          </a:p>
        </p:txBody>
      </p:sp>
      <p:sp>
        <p:nvSpPr>
          <p:cNvPr id="4" name="Slide Number Placeholder 3"/>
          <p:cNvSpPr txBox="1"/>
          <p:nvPr/>
        </p:nvSpPr>
        <p:spPr>
          <a:xfrm>
            <a:off x="3884608" y="8685208"/>
            <a:ext cx="2971800" cy="458791"/>
          </a:xfrm>
          <a:prstGeom prst="rect">
            <a:avLst/>
          </a:prstGeom>
          <a:noFill/>
          <a:ln cap="flat">
            <a:noFill/>
          </a:ln>
        </p:spPr>
        <p:txBody>
          <a:bodyPr vert="horz" wrap="square" lIns="91440" tIns="45720" rIns="91440" bIns="45720" anchor="b" anchorCtr="0" compatLnSpc="1">
            <a:noAutofit/>
          </a:bodyPr>
          <a:lstStyle/>
          <a:p>
            <a:pPr marL="0" marR="0" lvl="0" indent="0" algn="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49B75D31-A15E-476C-90C3-A3521AEB3432}" type="slidenum">
              <a:t>5</a:t>
            </a:fld>
            <a:endParaRPr lang="en-GB" sz="1200" b="0" i="0" u="none" strike="noStrike" kern="1200" cap="none" spc="0" baseline="0">
              <a:solidFill>
                <a:srgbClr val="000000"/>
              </a:solidFill>
              <a:uFillTx/>
              <a:latin typeface="Calibri"/>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txBox="1">
            <a:spLocks noGrp="1"/>
          </p:cNvSpPr>
          <p:nvPr>
            <p:ph type="body" sz="quarter" idx="1"/>
          </p:nvPr>
        </p:nvSpPr>
        <p:spPr/>
        <p:txBody>
          <a:bodyPr/>
          <a:lstStyle/>
          <a:p>
            <a:pPr lvl="0"/>
            <a:r>
              <a:rPr lang="en-GB" b="1" dirty="0"/>
              <a:t>Use a sharp pencil to draw a range of designs, more than 3 up to a maximum of 10. Think about the style of the designer you have chosen. Also think carefully about what you wrote in your specification, what did you say your product would do or be like?</a:t>
            </a:r>
          </a:p>
        </p:txBody>
      </p:sp>
      <p:sp>
        <p:nvSpPr>
          <p:cNvPr id="4" name="Slide Number Placeholder 3"/>
          <p:cNvSpPr txBox="1"/>
          <p:nvPr/>
        </p:nvSpPr>
        <p:spPr>
          <a:xfrm>
            <a:off x="3884608" y="8685208"/>
            <a:ext cx="2971800" cy="458791"/>
          </a:xfrm>
          <a:prstGeom prst="rect">
            <a:avLst/>
          </a:prstGeom>
          <a:noFill/>
          <a:ln cap="flat">
            <a:noFill/>
          </a:ln>
        </p:spPr>
        <p:txBody>
          <a:bodyPr vert="horz" wrap="square" lIns="91440" tIns="45720" rIns="91440" bIns="45720" anchor="b" anchorCtr="0" compatLnSpc="1">
            <a:noAutofit/>
          </a:bodyPr>
          <a:lstStyle/>
          <a:p>
            <a:pPr marL="0" marR="0" lvl="0" indent="0" algn="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998F8155-25F2-42B5-A049-5EA66945A246}" type="slidenum">
              <a:t>6</a:t>
            </a:fld>
            <a:endParaRPr lang="en-GB" sz="1200" b="0" i="0" u="none" strike="noStrike" kern="1200" cap="none" spc="0" baseline="0">
              <a:solidFill>
                <a:srgbClr val="000000"/>
              </a:solidFill>
              <a:uFillTx/>
              <a:latin typeface="Calibri"/>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txBox="1">
            <a:spLocks noGrp="1"/>
          </p:cNvSpPr>
          <p:nvPr>
            <p:ph type="body" sz="quarter" idx="1"/>
          </p:nvPr>
        </p:nvSpPr>
        <p:spPr/>
        <p:txBody>
          <a:bodyPr/>
          <a:lstStyle/>
          <a:p>
            <a:pPr lvl="0"/>
            <a:r>
              <a:rPr lang="en-GB" b="1" dirty="0">
                <a:solidFill>
                  <a:schemeClr val="tx1"/>
                </a:solidFill>
              </a:rPr>
              <a:t>Draw out your final design as neatly as possible, use colour on your drawing and write notes to explain your design and why you have chosen it.</a:t>
            </a:r>
          </a:p>
        </p:txBody>
      </p:sp>
      <p:sp>
        <p:nvSpPr>
          <p:cNvPr id="4" name="Slide Number Placeholder 3"/>
          <p:cNvSpPr txBox="1"/>
          <p:nvPr/>
        </p:nvSpPr>
        <p:spPr>
          <a:xfrm>
            <a:off x="3884608" y="8685208"/>
            <a:ext cx="2971800" cy="458791"/>
          </a:xfrm>
          <a:prstGeom prst="rect">
            <a:avLst/>
          </a:prstGeom>
          <a:noFill/>
          <a:ln cap="flat">
            <a:noFill/>
          </a:ln>
        </p:spPr>
        <p:txBody>
          <a:bodyPr vert="horz" wrap="square" lIns="91440" tIns="45720" rIns="91440" bIns="45720" anchor="b" anchorCtr="0" compatLnSpc="1">
            <a:noAutofit/>
          </a:bodyPr>
          <a:lstStyle/>
          <a:p>
            <a:pPr marL="0" marR="0" lvl="0" indent="0" algn="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20205004-BD78-40DA-8EEE-4AC9C4C6D909}" type="slidenum">
              <a:t>7</a:t>
            </a:fld>
            <a:endParaRPr lang="en-GB" sz="1200" b="0" i="0" u="none" strike="noStrike" kern="1200" cap="none" spc="0" baseline="0">
              <a:solidFill>
                <a:srgbClr val="000000"/>
              </a:solidFill>
              <a:uFillTx/>
              <a:latin typeface="Calibri"/>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txBox="1">
            <a:spLocks noGrp="1"/>
          </p:cNvSpPr>
          <p:nvPr>
            <p:ph type="body" sz="quarter" idx="1"/>
          </p:nvPr>
        </p:nvSpPr>
        <p:spPr/>
        <p:txBody>
          <a:bodyPr/>
          <a:lstStyle/>
          <a:p>
            <a:pPr lvl="0"/>
            <a:r>
              <a:rPr lang="en-GB" b="1" dirty="0"/>
              <a:t>Look back at your specification and decide whether your final design does what you said it would </a:t>
            </a:r>
            <a:r>
              <a:rPr lang="en-GB" b="1" dirty="0" smtClean="0"/>
              <a:t>do in your specification, </a:t>
            </a:r>
            <a:r>
              <a:rPr lang="en-GB" b="1" dirty="0"/>
              <a:t>put a tick in the relevant box. Think about how you could improve your design and write clear points explaining how you would make your design better, matching the specification more closely.</a:t>
            </a:r>
          </a:p>
        </p:txBody>
      </p:sp>
      <p:sp>
        <p:nvSpPr>
          <p:cNvPr id="4" name="Slide Number Placeholder 3"/>
          <p:cNvSpPr txBox="1"/>
          <p:nvPr/>
        </p:nvSpPr>
        <p:spPr>
          <a:xfrm>
            <a:off x="3884608" y="8685208"/>
            <a:ext cx="2971800" cy="458791"/>
          </a:xfrm>
          <a:prstGeom prst="rect">
            <a:avLst/>
          </a:prstGeom>
          <a:noFill/>
          <a:ln cap="flat">
            <a:noFill/>
          </a:ln>
        </p:spPr>
        <p:txBody>
          <a:bodyPr vert="horz" wrap="square" lIns="91440" tIns="45720" rIns="91440" bIns="45720" anchor="b" anchorCtr="0" compatLnSpc="1">
            <a:noAutofit/>
          </a:bodyPr>
          <a:lstStyle/>
          <a:p>
            <a:pPr marL="0" marR="0" lvl="0" indent="0" algn="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911A312B-ECBE-4E88-8EC4-6186075A7C8B}" type="slidenum">
              <a:t>8</a:t>
            </a:fld>
            <a:endParaRPr lang="en-GB" sz="1200" b="0" i="0" u="none" strike="noStrike" kern="1200" cap="none" spc="0" baseline="0">
              <a:solidFill>
                <a:srgbClr val="000000"/>
              </a:solidFill>
              <a:uFillTx/>
              <a:latin typeface="Calibri"/>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txBox="1">
            <a:spLocks noGrp="1"/>
          </p:cNvSpPr>
          <p:nvPr>
            <p:ph type="ctrTitle"/>
          </p:nvPr>
        </p:nvSpPr>
        <p:spPr>
          <a:xfrm>
            <a:off x="1524003" y="1122361"/>
            <a:ext cx="9144000" cy="2387598"/>
          </a:xfrm>
        </p:spPr>
        <p:txBody>
          <a:bodyPr anchor="b" anchorCtr="1"/>
          <a:lstStyle>
            <a:lvl1pPr algn="ctr">
              <a:defRPr sz="6000"/>
            </a:lvl1pPr>
          </a:lstStyle>
          <a:p>
            <a:pPr lvl="0"/>
            <a:r>
              <a:rPr lang="en-US"/>
              <a:t>Click to edit Master title style</a:t>
            </a:r>
            <a:endParaRPr lang="en-GB"/>
          </a:p>
        </p:txBody>
      </p:sp>
      <p:sp>
        <p:nvSpPr>
          <p:cNvPr id="3" name="Subtitle 2"/>
          <p:cNvSpPr txBox="1">
            <a:spLocks noGrp="1"/>
          </p:cNvSpPr>
          <p:nvPr>
            <p:ph type="subTitle" idx="1"/>
          </p:nvPr>
        </p:nvSpPr>
        <p:spPr>
          <a:xfrm>
            <a:off x="1524003" y="3602041"/>
            <a:ext cx="9144000" cy="1655758"/>
          </a:xfrm>
        </p:spPr>
        <p:txBody>
          <a:bodyPr anchorCtr="1"/>
          <a:lstStyle>
            <a:lvl1pPr marL="0" indent="0" algn="ctr">
              <a:buNone/>
              <a:defRPr sz="2400"/>
            </a:lvl1pPr>
          </a:lstStyle>
          <a:p>
            <a:pPr lvl="0"/>
            <a:r>
              <a:rPr lang="en-US"/>
              <a:t>Click to edit Master subtitle style</a:t>
            </a:r>
            <a:endParaRPr lang="en-GB"/>
          </a:p>
        </p:txBody>
      </p:sp>
      <p:sp>
        <p:nvSpPr>
          <p:cNvPr id="4" name="Date Placeholder 3"/>
          <p:cNvSpPr txBox="1">
            <a:spLocks noGrp="1"/>
          </p:cNvSpPr>
          <p:nvPr>
            <p:ph type="dt" sz="half" idx="7"/>
          </p:nvPr>
        </p:nvSpPr>
        <p:spPr/>
        <p:txBody>
          <a:bodyPr/>
          <a:lstStyle>
            <a:lvl1pPr>
              <a:defRPr/>
            </a:lvl1pPr>
          </a:lstStyle>
          <a:p>
            <a:pPr lvl="0"/>
            <a:fld id="{323DADDB-019B-4A18-A70D-3598653FECD2}" type="datetime1">
              <a:rPr lang="en-GB"/>
              <a:pPr lvl="0"/>
              <a:t>08/11/2023</a:t>
            </a:fld>
            <a:endParaRPr lang="en-GB"/>
          </a:p>
        </p:txBody>
      </p:sp>
      <p:sp>
        <p:nvSpPr>
          <p:cNvPr id="5" name="Footer Placeholder 4"/>
          <p:cNvSpPr txBox="1">
            <a:spLocks noGrp="1"/>
          </p:cNvSpPr>
          <p:nvPr>
            <p:ph type="ftr" sz="quarter" idx="9"/>
          </p:nvPr>
        </p:nvSpPr>
        <p:spPr/>
        <p:txBody>
          <a:bodyPr/>
          <a:lstStyle>
            <a:lvl1pPr>
              <a:defRPr/>
            </a:lvl1pPr>
          </a:lstStyle>
          <a:p>
            <a:pPr lvl="0"/>
            <a:endParaRPr lang="en-GB"/>
          </a:p>
        </p:txBody>
      </p:sp>
      <p:sp>
        <p:nvSpPr>
          <p:cNvPr id="6" name="Slide Number Placeholder 5"/>
          <p:cNvSpPr txBox="1">
            <a:spLocks noGrp="1"/>
          </p:cNvSpPr>
          <p:nvPr>
            <p:ph type="sldNum" sz="quarter" idx="8"/>
          </p:nvPr>
        </p:nvSpPr>
        <p:spPr/>
        <p:txBody>
          <a:bodyPr/>
          <a:lstStyle>
            <a:lvl1pPr>
              <a:defRPr/>
            </a:lvl1pPr>
          </a:lstStyle>
          <a:p>
            <a:pPr lvl="0"/>
            <a:fld id="{2047FF15-3E61-4A0F-9AF2-6A405A66766A}" type="slidenum">
              <a:t>‹#›</a:t>
            </a:fld>
            <a:endParaRPr lang="en-GB"/>
          </a:p>
        </p:txBody>
      </p:sp>
    </p:spTree>
    <p:extLst>
      <p:ext uri="{BB962C8B-B14F-4D97-AF65-F5344CB8AC3E}">
        <p14:creationId xmlns:p14="http://schemas.microsoft.com/office/powerpoint/2010/main" val="404736760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hf sldNum="0"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txBox="1">
            <a:spLocks noGrp="1"/>
          </p:cNvSpPr>
          <p:nvPr>
            <p:ph type="title"/>
          </p:nvPr>
        </p:nvSpPr>
        <p:spPr/>
        <p:txBody>
          <a:bodyPr/>
          <a:lstStyle>
            <a:lvl1pPr>
              <a:defRPr/>
            </a:lvl1pPr>
          </a:lstStyle>
          <a:p>
            <a:pPr lvl="0"/>
            <a:r>
              <a:rPr lang="en-US"/>
              <a:t>Click to edit Master title style</a:t>
            </a:r>
            <a:endParaRPr lang="en-GB"/>
          </a:p>
        </p:txBody>
      </p:sp>
      <p:sp>
        <p:nvSpPr>
          <p:cNvPr id="3" name="Vertical Text Placeholder 2"/>
          <p:cNvSpPr txBox="1">
            <a:spLocks noGrp="1"/>
          </p:cNvSpPr>
          <p:nvPr>
            <p:ph type="body" orient="vert" idx="1"/>
          </p:nvPr>
        </p:nvSpPr>
        <p:spPr/>
        <p:txBody>
          <a:bodyPr vert="eaVert"/>
          <a:lstStyle>
            <a:lvl1pPr>
              <a:defRPr/>
            </a:lvl1pPr>
            <a:lvl2pPr>
              <a:defRPr/>
            </a:lvl2pPr>
            <a:lvl3pPr>
              <a:defRPr/>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txBox="1">
            <a:spLocks noGrp="1"/>
          </p:cNvSpPr>
          <p:nvPr>
            <p:ph type="dt" sz="half" idx="7"/>
          </p:nvPr>
        </p:nvSpPr>
        <p:spPr/>
        <p:txBody>
          <a:bodyPr/>
          <a:lstStyle>
            <a:lvl1pPr>
              <a:defRPr/>
            </a:lvl1pPr>
          </a:lstStyle>
          <a:p>
            <a:pPr lvl="0"/>
            <a:fld id="{96857EA9-62EC-4F64-B6F9-7EEFCD917776}" type="datetime1">
              <a:rPr lang="en-GB"/>
              <a:pPr lvl="0"/>
              <a:t>08/11/2023</a:t>
            </a:fld>
            <a:endParaRPr lang="en-GB"/>
          </a:p>
        </p:txBody>
      </p:sp>
      <p:sp>
        <p:nvSpPr>
          <p:cNvPr id="5" name="Footer Placeholder 4"/>
          <p:cNvSpPr txBox="1">
            <a:spLocks noGrp="1"/>
          </p:cNvSpPr>
          <p:nvPr>
            <p:ph type="ftr" sz="quarter" idx="9"/>
          </p:nvPr>
        </p:nvSpPr>
        <p:spPr/>
        <p:txBody>
          <a:bodyPr/>
          <a:lstStyle>
            <a:lvl1pPr>
              <a:defRPr/>
            </a:lvl1pPr>
          </a:lstStyle>
          <a:p>
            <a:pPr lvl="0"/>
            <a:endParaRPr lang="en-GB"/>
          </a:p>
        </p:txBody>
      </p:sp>
      <p:sp>
        <p:nvSpPr>
          <p:cNvPr id="6" name="Slide Number Placeholder 5"/>
          <p:cNvSpPr txBox="1">
            <a:spLocks noGrp="1"/>
          </p:cNvSpPr>
          <p:nvPr>
            <p:ph type="sldNum" sz="quarter" idx="8"/>
          </p:nvPr>
        </p:nvSpPr>
        <p:spPr/>
        <p:txBody>
          <a:bodyPr/>
          <a:lstStyle>
            <a:lvl1pPr>
              <a:defRPr/>
            </a:lvl1pPr>
          </a:lstStyle>
          <a:p>
            <a:pPr lvl="0"/>
            <a:fld id="{F881430E-063F-41B1-A147-541516A04428}" type="slidenum">
              <a:t>‹#›</a:t>
            </a:fld>
            <a:endParaRPr lang="en-GB"/>
          </a:p>
        </p:txBody>
      </p:sp>
    </p:spTree>
    <p:extLst>
      <p:ext uri="{BB962C8B-B14F-4D97-AF65-F5344CB8AC3E}">
        <p14:creationId xmlns:p14="http://schemas.microsoft.com/office/powerpoint/2010/main" val="325543334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txBox="1">
            <a:spLocks noGrp="1"/>
          </p:cNvSpPr>
          <p:nvPr>
            <p:ph type="title" orient="vert"/>
          </p:nvPr>
        </p:nvSpPr>
        <p:spPr>
          <a:xfrm>
            <a:off x="8724903" y="365129"/>
            <a:ext cx="2628899" cy="5811834"/>
          </a:xfrm>
        </p:spPr>
        <p:txBody>
          <a:bodyPr vert="eaVert"/>
          <a:lstStyle>
            <a:lvl1pPr>
              <a:defRPr/>
            </a:lvl1pPr>
          </a:lstStyle>
          <a:p>
            <a:pPr lvl="0"/>
            <a:r>
              <a:rPr lang="en-US"/>
              <a:t>Click to edit Master title style</a:t>
            </a:r>
            <a:endParaRPr lang="en-GB"/>
          </a:p>
        </p:txBody>
      </p:sp>
      <p:sp>
        <p:nvSpPr>
          <p:cNvPr id="3" name="Vertical Text Placeholder 2"/>
          <p:cNvSpPr txBox="1">
            <a:spLocks noGrp="1"/>
          </p:cNvSpPr>
          <p:nvPr>
            <p:ph type="body" orient="vert" idx="1"/>
          </p:nvPr>
        </p:nvSpPr>
        <p:spPr>
          <a:xfrm>
            <a:off x="838203" y="365129"/>
            <a:ext cx="7734296" cy="5811834"/>
          </a:xfrm>
        </p:spPr>
        <p:txBody>
          <a:bodyPr vert="eaVert"/>
          <a:lstStyle>
            <a:lvl1pPr>
              <a:defRPr/>
            </a:lvl1pPr>
            <a:lvl2pPr>
              <a:defRPr/>
            </a:lvl2pPr>
            <a:lvl3pPr>
              <a:defRPr/>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txBox="1">
            <a:spLocks noGrp="1"/>
          </p:cNvSpPr>
          <p:nvPr>
            <p:ph type="dt" sz="half" idx="7"/>
          </p:nvPr>
        </p:nvSpPr>
        <p:spPr/>
        <p:txBody>
          <a:bodyPr/>
          <a:lstStyle>
            <a:lvl1pPr>
              <a:defRPr/>
            </a:lvl1pPr>
          </a:lstStyle>
          <a:p>
            <a:pPr lvl="0"/>
            <a:fld id="{B437832A-8886-4512-8CE3-57DF6E4511F0}" type="datetime1">
              <a:rPr lang="en-GB"/>
              <a:pPr lvl="0"/>
              <a:t>08/11/2023</a:t>
            </a:fld>
            <a:endParaRPr lang="en-GB"/>
          </a:p>
        </p:txBody>
      </p:sp>
      <p:sp>
        <p:nvSpPr>
          <p:cNvPr id="5" name="Footer Placeholder 4"/>
          <p:cNvSpPr txBox="1">
            <a:spLocks noGrp="1"/>
          </p:cNvSpPr>
          <p:nvPr>
            <p:ph type="ftr" sz="quarter" idx="9"/>
          </p:nvPr>
        </p:nvSpPr>
        <p:spPr/>
        <p:txBody>
          <a:bodyPr/>
          <a:lstStyle>
            <a:lvl1pPr>
              <a:defRPr/>
            </a:lvl1pPr>
          </a:lstStyle>
          <a:p>
            <a:pPr lvl="0"/>
            <a:endParaRPr lang="en-GB"/>
          </a:p>
        </p:txBody>
      </p:sp>
      <p:sp>
        <p:nvSpPr>
          <p:cNvPr id="6" name="Slide Number Placeholder 5"/>
          <p:cNvSpPr txBox="1">
            <a:spLocks noGrp="1"/>
          </p:cNvSpPr>
          <p:nvPr>
            <p:ph type="sldNum" sz="quarter" idx="8"/>
          </p:nvPr>
        </p:nvSpPr>
        <p:spPr/>
        <p:txBody>
          <a:bodyPr/>
          <a:lstStyle>
            <a:lvl1pPr>
              <a:defRPr/>
            </a:lvl1pPr>
          </a:lstStyle>
          <a:p>
            <a:pPr lvl="0"/>
            <a:fld id="{9646A899-CCC0-415E-8ABF-BDB7E989224F}" type="slidenum">
              <a:t>‹#›</a:t>
            </a:fld>
            <a:endParaRPr lang="en-GB"/>
          </a:p>
        </p:txBody>
      </p:sp>
    </p:spTree>
    <p:extLst>
      <p:ext uri="{BB962C8B-B14F-4D97-AF65-F5344CB8AC3E}">
        <p14:creationId xmlns:p14="http://schemas.microsoft.com/office/powerpoint/2010/main" val="97243180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txBox="1">
            <a:spLocks noGrp="1"/>
          </p:cNvSpPr>
          <p:nvPr>
            <p:ph type="title"/>
          </p:nvPr>
        </p:nvSpPr>
        <p:spPr/>
        <p:txBody>
          <a:bodyPr/>
          <a:lstStyle>
            <a:lvl1pPr>
              <a:defRPr/>
            </a:lvl1pPr>
          </a:lstStyle>
          <a:p>
            <a:pPr lvl="0"/>
            <a:r>
              <a:rPr lang="en-US"/>
              <a:t>Click to edit Master title style</a:t>
            </a:r>
            <a:endParaRPr lang="en-GB"/>
          </a:p>
        </p:txBody>
      </p:sp>
      <p:sp>
        <p:nvSpPr>
          <p:cNvPr id="3" name="Content Placeholder 2"/>
          <p:cNvSpPr txBox="1">
            <a:spLocks noGrp="1"/>
          </p:cNvSpPr>
          <p:nvPr>
            <p:ph idx="1"/>
          </p:nvPr>
        </p:nvSpPr>
        <p:spPr/>
        <p:txBody>
          <a:bodyPr/>
          <a:lstStyle>
            <a:lvl1pPr>
              <a:defRPr/>
            </a:lvl1pPr>
            <a:lvl2pPr>
              <a:defRPr/>
            </a:lvl2pPr>
            <a:lvl3pPr>
              <a:defRPr/>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txBox="1">
            <a:spLocks noGrp="1"/>
          </p:cNvSpPr>
          <p:nvPr>
            <p:ph type="dt" sz="half" idx="7"/>
          </p:nvPr>
        </p:nvSpPr>
        <p:spPr/>
        <p:txBody>
          <a:bodyPr/>
          <a:lstStyle>
            <a:lvl1pPr>
              <a:defRPr/>
            </a:lvl1pPr>
          </a:lstStyle>
          <a:p>
            <a:pPr lvl="0"/>
            <a:fld id="{E7433274-8D33-496F-9C75-CE7152AA5F8D}" type="datetime1">
              <a:rPr lang="en-GB"/>
              <a:pPr lvl="0"/>
              <a:t>08/11/2023</a:t>
            </a:fld>
            <a:endParaRPr lang="en-GB"/>
          </a:p>
        </p:txBody>
      </p:sp>
      <p:sp>
        <p:nvSpPr>
          <p:cNvPr id="5" name="Footer Placeholder 4"/>
          <p:cNvSpPr txBox="1">
            <a:spLocks noGrp="1"/>
          </p:cNvSpPr>
          <p:nvPr>
            <p:ph type="ftr" sz="quarter" idx="9"/>
          </p:nvPr>
        </p:nvSpPr>
        <p:spPr/>
        <p:txBody>
          <a:bodyPr/>
          <a:lstStyle>
            <a:lvl1pPr>
              <a:defRPr/>
            </a:lvl1pPr>
          </a:lstStyle>
          <a:p>
            <a:pPr lvl="0"/>
            <a:endParaRPr lang="en-GB"/>
          </a:p>
        </p:txBody>
      </p:sp>
      <p:sp>
        <p:nvSpPr>
          <p:cNvPr id="6" name="Slide Number Placeholder 5"/>
          <p:cNvSpPr txBox="1">
            <a:spLocks noGrp="1"/>
          </p:cNvSpPr>
          <p:nvPr>
            <p:ph type="sldNum" sz="quarter" idx="8"/>
          </p:nvPr>
        </p:nvSpPr>
        <p:spPr/>
        <p:txBody>
          <a:bodyPr/>
          <a:lstStyle>
            <a:lvl1pPr>
              <a:defRPr/>
            </a:lvl1pPr>
          </a:lstStyle>
          <a:p>
            <a:pPr lvl="0"/>
            <a:fld id="{AA68B1D4-1868-4CC1-8277-A0AF7F9A1DA8}" type="slidenum">
              <a:t>‹#›</a:t>
            </a:fld>
            <a:endParaRPr lang="en-GB"/>
          </a:p>
        </p:txBody>
      </p:sp>
    </p:spTree>
    <p:extLst>
      <p:ext uri="{BB962C8B-B14F-4D97-AF65-F5344CB8AC3E}">
        <p14:creationId xmlns:p14="http://schemas.microsoft.com/office/powerpoint/2010/main" val="337625011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hf sldNum="0"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txBox="1">
            <a:spLocks noGrp="1"/>
          </p:cNvSpPr>
          <p:nvPr>
            <p:ph type="title"/>
          </p:nvPr>
        </p:nvSpPr>
        <p:spPr>
          <a:xfrm>
            <a:off x="831847" y="1709735"/>
            <a:ext cx="10515600" cy="2852735"/>
          </a:xfrm>
        </p:spPr>
        <p:txBody>
          <a:bodyPr anchor="b"/>
          <a:lstStyle>
            <a:lvl1pPr>
              <a:defRPr sz="6000"/>
            </a:lvl1pPr>
          </a:lstStyle>
          <a:p>
            <a:pPr lvl="0"/>
            <a:r>
              <a:rPr lang="en-US"/>
              <a:t>Click to edit Master title style</a:t>
            </a:r>
            <a:endParaRPr lang="en-GB"/>
          </a:p>
        </p:txBody>
      </p:sp>
      <p:sp>
        <p:nvSpPr>
          <p:cNvPr id="3" name="Text Placeholder 2"/>
          <p:cNvSpPr txBox="1">
            <a:spLocks noGrp="1"/>
          </p:cNvSpPr>
          <p:nvPr>
            <p:ph type="body" idx="1"/>
          </p:nvPr>
        </p:nvSpPr>
        <p:spPr>
          <a:xfrm>
            <a:off x="831847" y="4589465"/>
            <a:ext cx="10515600" cy="1500182"/>
          </a:xfrm>
        </p:spPr>
        <p:txBody>
          <a:bodyPr/>
          <a:lstStyle>
            <a:lvl1pPr marL="0" indent="0">
              <a:buNone/>
              <a:defRPr sz="2400">
                <a:solidFill>
                  <a:srgbClr val="898989"/>
                </a:solidFill>
              </a:defRPr>
            </a:lvl1pPr>
          </a:lstStyle>
          <a:p>
            <a:pPr lvl="0"/>
            <a:r>
              <a:rPr lang="en-US"/>
              <a:t>Click to edit Master text styles</a:t>
            </a:r>
          </a:p>
        </p:txBody>
      </p:sp>
      <p:sp>
        <p:nvSpPr>
          <p:cNvPr id="4" name="Date Placeholder 3"/>
          <p:cNvSpPr txBox="1">
            <a:spLocks noGrp="1"/>
          </p:cNvSpPr>
          <p:nvPr>
            <p:ph type="dt" sz="half" idx="7"/>
          </p:nvPr>
        </p:nvSpPr>
        <p:spPr/>
        <p:txBody>
          <a:bodyPr/>
          <a:lstStyle>
            <a:lvl1pPr>
              <a:defRPr/>
            </a:lvl1pPr>
          </a:lstStyle>
          <a:p>
            <a:pPr lvl="0"/>
            <a:fld id="{1D8545B6-45E6-4E3D-90E0-3C9A5A97AF0D}" type="datetime1">
              <a:rPr lang="en-GB"/>
              <a:pPr lvl="0"/>
              <a:t>08/11/2023</a:t>
            </a:fld>
            <a:endParaRPr lang="en-GB"/>
          </a:p>
        </p:txBody>
      </p:sp>
      <p:sp>
        <p:nvSpPr>
          <p:cNvPr id="5" name="Footer Placeholder 4"/>
          <p:cNvSpPr txBox="1">
            <a:spLocks noGrp="1"/>
          </p:cNvSpPr>
          <p:nvPr>
            <p:ph type="ftr" sz="quarter" idx="9"/>
          </p:nvPr>
        </p:nvSpPr>
        <p:spPr/>
        <p:txBody>
          <a:bodyPr/>
          <a:lstStyle>
            <a:lvl1pPr>
              <a:defRPr/>
            </a:lvl1pPr>
          </a:lstStyle>
          <a:p>
            <a:pPr lvl="0"/>
            <a:endParaRPr lang="en-GB"/>
          </a:p>
        </p:txBody>
      </p:sp>
      <p:sp>
        <p:nvSpPr>
          <p:cNvPr id="6" name="Slide Number Placeholder 5"/>
          <p:cNvSpPr txBox="1">
            <a:spLocks noGrp="1"/>
          </p:cNvSpPr>
          <p:nvPr>
            <p:ph type="sldNum" sz="quarter" idx="8"/>
          </p:nvPr>
        </p:nvSpPr>
        <p:spPr/>
        <p:txBody>
          <a:bodyPr/>
          <a:lstStyle>
            <a:lvl1pPr>
              <a:defRPr/>
            </a:lvl1pPr>
          </a:lstStyle>
          <a:p>
            <a:pPr lvl="0"/>
            <a:fld id="{C1E1F2CE-3F66-49BE-A1F1-A0A4341552BF}" type="slidenum">
              <a:t>‹#›</a:t>
            </a:fld>
            <a:endParaRPr lang="en-GB"/>
          </a:p>
        </p:txBody>
      </p:sp>
    </p:spTree>
    <p:extLst>
      <p:ext uri="{BB962C8B-B14F-4D97-AF65-F5344CB8AC3E}">
        <p14:creationId xmlns:p14="http://schemas.microsoft.com/office/powerpoint/2010/main" val="259909875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txBox="1">
            <a:spLocks noGrp="1"/>
          </p:cNvSpPr>
          <p:nvPr>
            <p:ph type="title"/>
          </p:nvPr>
        </p:nvSpPr>
        <p:spPr/>
        <p:txBody>
          <a:bodyPr/>
          <a:lstStyle>
            <a:lvl1pPr>
              <a:defRPr/>
            </a:lvl1pPr>
          </a:lstStyle>
          <a:p>
            <a:pPr lvl="0"/>
            <a:r>
              <a:rPr lang="en-US"/>
              <a:t>Click to edit Master title style</a:t>
            </a:r>
            <a:endParaRPr lang="en-GB"/>
          </a:p>
        </p:txBody>
      </p:sp>
      <p:sp>
        <p:nvSpPr>
          <p:cNvPr id="3" name="Content Placeholder 2"/>
          <p:cNvSpPr txBox="1">
            <a:spLocks noGrp="1"/>
          </p:cNvSpPr>
          <p:nvPr>
            <p:ph idx="1"/>
          </p:nvPr>
        </p:nvSpPr>
        <p:spPr>
          <a:xfrm>
            <a:off x="838203" y="1825627"/>
            <a:ext cx="5181603" cy="4351336"/>
          </a:xfrm>
        </p:spPr>
        <p:txBody>
          <a:bodyPr/>
          <a:lstStyle>
            <a:lvl1pPr>
              <a:defRPr/>
            </a:lvl1pPr>
            <a:lvl2pPr>
              <a:defRPr/>
            </a:lvl2pPr>
            <a:lvl3pPr>
              <a:defRPr/>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txBox="1">
            <a:spLocks noGrp="1"/>
          </p:cNvSpPr>
          <p:nvPr>
            <p:ph idx="2"/>
          </p:nvPr>
        </p:nvSpPr>
        <p:spPr>
          <a:xfrm>
            <a:off x="6172200" y="1825627"/>
            <a:ext cx="5181603" cy="4351336"/>
          </a:xfrm>
        </p:spPr>
        <p:txBody>
          <a:bodyPr/>
          <a:lstStyle>
            <a:lvl1pPr>
              <a:defRPr/>
            </a:lvl1pPr>
            <a:lvl2pPr>
              <a:defRPr/>
            </a:lvl2pPr>
            <a:lvl3pPr>
              <a:defRPr/>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txBox="1">
            <a:spLocks noGrp="1"/>
          </p:cNvSpPr>
          <p:nvPr>
            <p:ph type="dt" sz="half" idx="7"/>
          </p:nvPr>
        </p:nvSpPr>
        <p:spPr/>
        <p:txBody>
          <a:bodyPr/>
          <a:lstStyle>
            <a:lvl1pPr>
              <a:defRPr/>
            </a:lvl1pPr>
          </a:lstStyle>
          <a:p>
            <a:pPr lvl="0"/>
            <a:fld id="{D5CC45B7-0C3C-491C-826F-5C1DE1BB06C4}" type="datetime1">
              <a:rPr lang="en-GB"/>
              <a:pPr lvl="0"/>
              <a:t>08/11/2023</a:t>
            </a:fld>
            <a:endParaRPr lang="en-GB"/>
          </a:p>
        </p:txBody>
      </p:sp>
      <p:sp>
        <p:nvSpPr>
          <p:cNvPr id="6" name="Footer Placeholder 5"/>
          <p:cNvSpPr txBox="1">
            <a:spLocks noGrp="1"/>
          </p:cNvSpPr>
          <p:nvPr>
            <p:ph type="ftr" sz="quarter" idx="9"/>
          </p:nvPr>
        </p:nvSpPr>
        <p:spPr/>
        <p:txBody>
          <a:bodyPr/>
          <a:lstStyle>
            <a:lvl1pPr>
              <a:defRPr/>
            </a:lvl1pPr>
          </a:lstStyle>
          <a:p>
            <a:pPr lvl="0"/>
            <a:endParaRPr lang="en-GB"/>
          </a:p>
        </p:txBody>
      </p:sp>
      <p:sp>
        <p:nvSpPr>
          <p:cNvPr id="7" name="Slide Number Placeholder 6"/>
          <p:cNvSpPr txBox="1">
            <a:spLocks noGrp="1"/>
          </p:cNvSpPr>
          <p:nvPr>
            <p:ph type="sldNum" sz="quarter" idx="8"/>
          </p:nvPr>
        </p:nvSpPr>
        <p:spPr/>
        <p:txBody>
          <a:bodyPr/>
          <a:lstStyle>
            <a:lvl1pPr>
              <a:defRPr/>
            </a:lvl1pPr>
          </a:lstStyle>
          <a:p>
            <a:pPr lvl="0"/>
            <a:fld id="{91F737D7-7AA7-4B68-AC93-8ADB05B170DF}" type="slidenum">
              <a:t>‹#›</a:t>
            </a:fld>
            <a:endParaRPr lang="en-GB"/>
          </a:p>
        </p:txBody>
      </p:sp>
    </p:spTree>
    <p:extLst>
      <p:ext uri="{BB962C8B-B14F-4D97-AF65-F5344CB8AC3E}">
        <p14:creationId xmlns:p14="http://schemas.microsoft.com/office/powerpoint/2010/main" val="315402654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txBox="1">
            <a:spLocks noGrp="1"/>
          </p:cNvSpPr>
          <p:nvPr>
            <p:ph type="title"/>
          </p:nvPr>
        </p:nvSpPr>
        <p:spPr>
          <a:xfrm>
            <a:off x="839784" y="365129"/>
            <a:ext cx="10515600" cy="1325559"/>
          </a:xfrm>
        </p:spPr>
        <p:txBody>
          <a:bodyPr/>
          <a:lstStyle>
            <a:lvl1pPr>
              <a:defRPr/>
            </a:lvl1pPr>
          </a:lstStyle>
          <a:p>
            <a:pPr lvl="0"/>
            <a:r>
              <a:rPr lang="en-US"/>
              <a:t>Click to edit Master title style</a:t>
            </a:r>
            <a:endParaRPr lang="en-GB"/>
          </a:p>
        </p:txBody>
      </p:sp>
      <p:sp>
        <p:nvSpPr>
          <p:cNvPr id="3" name="Text Placeholder 2"/>
          <p:cNvSpPr txBox="1">
            <a:spLocks noGrp="1"/>
          </p:cNvSpPr>
          <p:nvPr>
            <p:ph type="body" idx="1"/>
          </p:nvPr>
        </p:nvSpPr>
        <p:spPr>
          <a:xfrm>
            <a:off x="839784" y="1681160"/>
            <a:ext cx="5157782" cy="823910"/>
          </a:xfrm>
        </p:spPr>
        <p:txBody>
          <a:bodyPr anchor="b"/>
          <a:lstStyle>
            <a:lvl1pPr marL="0" indent="0">
              <a:buNone/>
              <a:defRPr sz="2400" b="1"/>
            </a:lvl1pPr>
          </a:lstStyle>
          <a:p>
            <a:pPr lvl="0"/>
            <a:r>
              <a:rPr lang="en-US"/>
              <a:t>Click to edit Master text styles</a:t>
            </a:r>
          </a:p>
        </p:txBody>
      </p:sp>
      <p:sp>
        <p:nvSpPr>
          <p:cNvPr id="4" name="Content Placeholder 3"/>
          <p:cNvSpPr txBox="1">
            <a:spLocks noGrp="1"/>
          </p:cNvSpPr>
          <p:nvPr>
            <p:ph idx="2"/>
          </p:nvPr>
        </p:nvSpPr>
        <p:spPr>
          <a:xfrm>
            <a:off x="839784" y="2505071"/>
            <a:ext cx="5157782" cy="3684583"/>
          </a:xfrm>
        </p:spPr>
        <p:txBody>
          <a:bodyPr/>
          <a:lstStyle>
            <a:lvl1pPr>
              <a:defRPr/>
            </a:lvl1pPr>
            <a:lvl2pPr>
              <a:defRPr/>
            </a:lvl2pPr>
            <a:lvl3pPr>
              <a:defRPr/>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txBox="1">
            <a:spLocks noGrp="1"/>
          </p:cNvSpPr>
          <p:nvPr>
            <p:ph type="body" idx="3"/>
          </p:nvPr>
        </p:nvSpPr>
        <p:spPr>
          <a:xfrm>
            <a:off x="6172200" y="1681160"/>
            <a:ext cx="5183184" cy="823910"/>
          </a:xfrm>
        </p:spPr>
        <p:txBody>
          <a:bodyPr anchor="b"/>
          <a:lstStyle>
            <a:lvl1pPr marL="0" indent="0">
              <a:buNone/>
              <a:defRPr sz="2400" b="1"/>
            </a:lvl1pPr>
          </a:lstStyle>
          <a:p>
            <a:pPr lvl="0"/>
            <a:r>
              <a:rPr lang="en-US"/>
              <a:t>Click to edit Master text styles</a:t>
            </a:r>
          </a:p>
        </p:txBody>
      </p:sp>
      <p:sp>
        <p:nvSpPr>
          <p:cNvPr id="6" name="Content Placeholder 5"/>
          <p:cNvSpPr txBox="1">
            <a:spLocks noGrp="1"/>
          </p:cNvSpPr>
          <p:nvPr>
            <p:ph idx="4"/>
          </p:nvPr>
        </p:nvSpPr>
        <p:spPr>
          <a:xfrm>
            <a:off x="6172200" y="2505071"/>
            <a:ext cx="5183184" cy="3684583"/>
          </a:xfrm>
        </p:spPr>
        <p:txBody>
          <a:bodyPr/>
          <a:lstStyle>
            <a:lvl1pPr>
              <a:defRPr/>
            </a:lvl1pPr>
            <a:lvl2pPr>
              <a:defRPr/>
            </a:lvl2pPr>
            <a:lvl3pPr>
              <a:defRPr/>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txBox="1">
            <a:spLocks noGrp="1"/>
          </p:cNvSpPr>
          <p:nvPr>
            <p:ph type="dt" sz="half" idx="7"/>
          </p:nvPr>
        </p:nvSpPr>
        <p:spPr/>
        <p:txBody>
          <a:bodyPr/>
          <a:lstStyle>
            <a:lvl1pPr>
              <a:defRPr/>
            </a:lvl1pPr>
          </a:lstStyle>
          <a:p>
            <a:pPr lvl="0"/>
            <a:fld id="{61FA79A8-64D7-4CE4-B55A-231FA6557670}" type="datetime1">
              <a:rPr lang="en-GB"/>
              <a:pPr lvl="0"/>
              <a:t>08/11/2023</a:t>
            </a:fld>
            <a:endParaRPr lang="en-GB"/>
          </a:p>
        </p:txBody>
      </p:sp>
      <p:sp>
        <p:nvSpPr>
          <p:cNvPr id="8" name="Footer Placeholder 7"/>
          <p:cNvSpPr txBox="1">
            <a:spLocks noGrp="1"/>
          </p:cNvSpPr>
          <p:nvPr>
            <p:ph type="ftr" sz="quarter" idx="9"/>
          </p:nvPr>
        </p:nvSpPr>
        <p:spPr/>
        <p:txBody>
          <a:bodyPr/>
          <a:lstStyle>
            <a:lvl1pPr>
              <a:defRPr/>
            </a:lvl1pPr>
          </a:lstStyle>
          <a:p>
            <a:pPr lvl="0"/>
            <a:endParaRPr lang="en-GB"/>
          </a:p>
        </p:txBody>
      </p:sp>
      <p:sp>
        <p:nvSpPr>
          <p:cNvPr id="9" name="Slide Number Placeholder 8"/>
          <p:cNvSpPr txBox="1">
            <a:spLocks noGrp="1"/>
          </p:cNvSpPr>
          <p:nvPr>
            <p:ph type="sldNum" sz="quarter" idx="8"/>
          </p:nvPr>
        </p:nvSpPr>
        <p:spPr/>
        <p:txBody>
          <a:bodyPr/>
          <a:lstStyle>
            <a:lvl1pPr>
              <a:defRPr/>
            </a:lvl1pPr>
          </a:lstStyle>
          <a:p>
            <a:pPr lvl="0"/>
            <a:fld id="{6C4CFE74-5D22-47D0-ABD8-E0818DA76B63}" type="slidenum">
              <a:t>‹#›</a:t>
            </a:fld>
            <a:endParaRPr lang="en-GB"/>
          </a:p>
        </p:txBody>
      </p:sp>
    </p:spTree>
    <p:extLst>
      <p:ext uri="{BB962C8B-B14F-4D97-AF65-F5344CB8AC3E}">
        <p14:creationId xmlns:p14="http://schemas.microsoft.com/office/powerpoint/2010/main" val="84035991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txBox="1">
            <a:spLocks noGrp="1"/>
          </p:cNvSpPr>
          <p:nvPr>
            <p:ph type="title"/>
          </p:nvPr>
        </p:nvSpPr>
        <p:spPr/>
        <p:txBody>
          <a:bodyPr/>
          <a:lstStyle>
            <a:lvl1pPr>
              <a:defRPr/>
            </a:lvl1pPr>
          </a:lstStyle>
          <a:p>
            <a:pPr lvl="0"/>
            <a:r>
              <a:rPr lang="en-US"/>
              <a:t>Click to edit Master title style</a:t>
            </a:r>
            <a:endParaRPr lang="en-GB"/>
          </a:p>
        </p:txBody>
      </p:sp>
      <p:sp>
        <p:nvSpPr>
          <p:cNvPr id="3" name="Date Placeholder 2"/>
          <p:cNvSpPr txBox="1">
            <a:spLocks noGrp="1"/>
          </p:cNvSpPr>
          <p:nvPr>
            <p:ph type="dt" sz="half" idx="7"/>
          </p:nvPr>
        </p:nvSpPr>
        <p:spPr/>
        <p:txBody>
          <a:bodyPr/>
          <a:lstStyle>
            <a:lvl1pPr>
              <a:defRPr/>
            </a:lvl1pPr>
          </a:lstStyle>
          <a:p>
            <a:pPr lvl="0"/>
            <a:fld id="{FEBBEE08-5621-46CC-BFA7-5FFCCBAB3DAB}" type="datetime1">
              <a:rPr lang="en-GB"/>
              <a:pPr lvl="0"/>
              <a:t>08/11/2023</a:t>
            </a:fld>
            <a:endParaRPr lang="en-GB"/>
          </a:p>
        </p:txBody>
      </p:sp>
      <p:sp>
        <p:nvSpPr>
          <p:cNvPr id="4" name="Footer Placeholder 3"/>
          <p:cNvSpPr txBox="1">
            <a:spLocks noGrp="1"/>
          </p:cNvSpPr>
          <p:nvPr>
            <p:ph type="ftr" sz="quarter" idx="9"/>
          </p:nvPr>
        </p:nvSpPr>
        <p:spPr/>
        <p:txBody>
          <a:bodyPr/>
          <a:lstStyle>
            <a:lvl1pPr>
              <a:defRPr/>
            </a:lvl1pPr>
          </a:lstStyle>
          <a:p>
            <a:pPr lvl="0"/>
            <a:endParaRPr lang="en-GB"/>
          </a:p>
        </p:txBody>
      </p:sp>
      <p:sp>
        <p:nvSpPr>
          <p:cNvPr id="5" name="Slide Number Placeholder 4"/>
          <p:cNvSpPr txBox="1">
            <a:spLocks noGrp="1"/>
          </p:cNvSpPr>
          <p:nvPr>
            <p:ph type="sldNum" sz="quarter" idx="8"/>
          </p:nvPr>
        </p:nvSpPr>
        <p:spPr/>
        <p:txBody>
          <a:bodyPr/>
          <a:lstStyle>
            <a:lvl1pPr>
              <a:defRPr/>
            </a:lvl1pPr>
          </a:lstStyle>
          <a:p>
            <a:pPr lvl="0"/>
            <a:fld id="{24493061-5942-455B-A4C8-FF5EA5BECF16}" type="slidenum">
              <a:t>‹#›</a:t>
            </a:fld>
            <a:endParaRPr lang="en-GB"/>
          </a:p>
        </p:txBody>
      </p:sp>
    </p:spTree>
    <p:extLst>
      <p:ext uri="{BB962C8B-B14F-4D97-AF65-F5344CB8AC3E}">
        <p14:creationId xmlns:p14="http://schemas.microsoft.com/office/powerpoint/2010/main" val="398794955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txBox="1">
            <a:spLocks noGrp="1"/>
          </p:cNvSpPr>
          <p:nvPr>
            <p:ph type="dt" sz="half" idx="7"/>
          </p:nvPr>
        </p:nvSpPr>
        <p:spPr/>
        <p:txBody>
          <a:bodyPr/>
          <a:lstStyle>
            <a:lvl1pPr>
              <a:defRPr/>
            </a:lvl1pPr>
          </a:lstStyle>
          <a:p>
            <a:pPr lvl="0"/>
            <a:fld id="{8795645E-F140-43D7-8ED9-5FB556E79A59}" type="datetime1">
              <a:rPr lang="en-GB"/>
              <a:pPr lvl="0"/>
              <a:t>08/11/2023</a:t>
            </a:fld>
            <a:endParaRPr lang="en-GB"/>
          </a:p>
        </p:txBody>
      </p:sp>
      <p:sp>
        <p:nvSpPr>
          <p:cNvPr id="3" name="Footer Placeholder 2"/>
          <p:cNvSpPr txBox="1">
            <a:spLocks noGrp="1"/>
          </p:cNvSpPr>
          <p:nvPr>
            <p:ph type="ftr" sz="quarter" idx="9"/>
          </p:nvPr>
        </p:nvSpPr>
        <p:spPr/>
        <p:txBody>
          <a:bodyPr/>
          <a:lstStyle>
            <a:lvl1pPr>
              <a:defRPr/>
            </a:lvl1pPr>
          </a:lstStyle>
          <a:p>
            <a:pPr lvl="0"/>
            <a:endParaRPr lang="en-GB"/>
          </a:p>
        </p:txBody>
      </p:sp>
      <p:sp>
        <p:nvSpPr>
          <p:cNvPr id="4" name="Slide Number Placeholder 3"/>
          <p:cNvSpPr txBox="1">
            <a:spLocks noGrp="1"/>
          </p:cNvSpPr>
          <p:nvPr>
            <p:ph type="sldNum" sz="quarter" idx="8"/>
          </p:nvPr>
        </p:nvSpPr>
        <p:spPr/>
        <p:txBody>
          <a:bodyPr/>
          <a:lstStyle>
            <a:lvl1pPr>
              <a:defRPr/>
            </a:lvl1pPr>
          </a:lstStyle>
          <a:p>
            <a:pPr lvl="0"/>
            <a:fld id="{937E3A5E-41C4-4C7B-80A8-AF366398B26D}" type="slidenum">
              <a:t>‹#›</a:t>
            </a:fld>
            <a:endParaRPr lang="en-GB"/>
          </a:p>
        </p:txBody>
      </p:sp>
    </p:spTree>
    <p:extLst>
      <p:ext uri="{BB962C8B-B14F-4D97-AF65-F5344CB8AC3E}">
        <p14:creationId xmlns:p14="http://schemas.microsoft.com/office/powerpoint/2010/main" val="109304342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txBox="1">
            <a:spLocks noGrp="1"/>
          </p:cNvSpPr>
          <p:nvPr>
            <p:ph type="title"/>
          </p:nvPr>
        </p:nvSpPr>
        <p:spPr>
          <a:xfrm>
            <a:off x="839784" y="457200"/>
            <a:ext cx="3932240" cy="1600200"/>
          </a:xfrm>
        </p:spPr>
        <p:txBody>
          <a:bodyPr anchor="b"/>
          <a:lstStyle>
            <a:lvl1pPr>
              <a:defRPr sz="3200"/>
            </a:lvl1pPr>
          </a:lstStyle>
          <a:p>
            <a:pPr lvl="0"/>
            <a:r>
              <a:rPr lang="en-US"/>
              <a:t>Click to edit Master title style</a:t>
            </a:r>
            <a:endParaRPr lang="en-GB"/>
          </a:p>
        </p:txBody>
      </p:sp>
      <p:sp>
        <p:nvSpPr>
          <p:cNvPr id="3" name="Content Placeholder 2"/>
          <p:cNvSpPr txBox="1">
            <a:spLocks noGrp="1"/>
          </p:cNvSpPr>
          <p:nvPr>
            <p:ph idx="1"/>
          </p:nvPr>
        </p:nvSpPr>
        <p:spPr>
          <a:xfrm>
            <a:off x="5183184" y="987423"/>
            <a:ext cx="6172200" cy="4873623"/>
          </a:xfrm>
        </p:spPr>
        <p:txBody>
          <a:bodyPr/>
          <a:lstStyle>
            <a:lvl1pPr>
              <a:defRPr sz="3200"/>
            </a:lvl1pPr>
            <a:lvl2pPr>
              <a:defRPr sz="2800"/>
            </a:lvl2pPr>
            <a:lvl3pPr>
              <a:defRPr sz="2400"/>
            </a:lvl3pPr>
            <a:lvl4pPr>
              <a:defRPr sz="2000"/>
            </a:lvl4pPr>
            <a:lvl5pPr>
              <a:defRPr sz="20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txBox="1">
            <a:spLocks noGrp="1"/>
          </p:cNvSpPr>
          <p:nvPr>
            <p:ph type="body" idx="2"/>
          </p:nvPr>
        </p:nvSpPr>
        <p:spPr>
          <a:xfrm>
            <a:off x="839784" y="2057400"/>
            <a:ext cx="3932240" cy="3811584"/>
          </a:xfrm>
        </p:spPr>
        <p:txBody>
          <a:bodyPr/>
          <a:lstStyle>
            <a:lvl1pPr marL="0" indent="0">
              <a:buNone/>
              <a:defRPr sz="1600"/>
            </a:lvl1pPr>
          </a:lstStyle>
          <a:p>
            <a:pPr lvl="0"/>
            <a:r>
              <a:rPr lang="en-US"/>
              <a:t>Click to edit Master text styles</a:t>
            </a:r>
          </a:p>
        </p:txBody>
      </p:sp>
      <p:sp>
        <p:nvSpPr>
          <p:cNvPr id="5" name="Date Placeholder 4"/>
          <p:cNvSpPr txBox="1">
            <a:spLocks noGrp="1"/>
          </p:cNvSpPr>
          <p:nvPr>
            <p:ph type="dt" sz="half" idx="7"/>
          </p:nvPr>
        </p:nvSpPr>
        <p:spPr/>
        <p:txBody>
          <a:bodyPr/>
          <a:lstStyle>
            <a:lvl1pPr>
              <a:defRPr/>
            </a:lvl1pPr>
          </a:lstStyle>
          <a:p>
            <a:pPr lvl="0"/>
            <a:fld id="{87FC3CF8-B979-47B4-80A0-C2BC41FC6CA8}" type="datetime1">
              <a:rPr lang="en-GB"/>
              <a:pPr lvl="0"/>
              <a:t>08/11/2023</a:t>
            </a:fld>
            <a:endParaRPr lang="en-GB"/>
          </a:p>
        </p:txBody>
      </p:sp>
      <p:sp>
        <p:nvSpPr>
          <p:cNvPr id="6" name="Footer Placeholder 5"/>
          <p:cNvSpPr txBox="1">
            <a:spLocks noGrp="1"/>
          </p:cNvSpPr>
          <p:nvPr>
            <p:ph type="ftr" sz="quarter" idx="9"/>
          </p:nvPr>
        </p:nvSpPr>
        <p:spPr/>
        <p:txBody>
          <a:bodyPr/>
          <a:lstStyle>
            <a:lvl1pPr>
              <a:defRPr/>
            </a:lvl1pPr>
          </a:lstStyle>
          <a:p>
            <a:pPr lvl="0"/>
            <a:endParaRPr lang="en-GB"/>
          </a:p>
        </p:txBody>
      </p:sp>
      <p:sp>
        <p:nvSpPr>
          <p:cNvPr id="7" name="Slide Number Placeholder 6"/>
          <p:cNvSpPr txBox="1">
            <a:spLocks noGrp="1"/>
          </p:cNvSpPr>
          <p:nvPr>
            <p:ph type="sldNum" sz="quarter" idx="8"/>
          </p:nvPr>
        </p:nvSpPr>
        <p:spPr/>
        <p:txBody>
          <a:bodyPr/>
          <a:lstStyle>
            <a:lvl1pPr>
              <a:defRPr/>
            </a:lvl1pPr>
          </a:lstStyle>
          <a:p>
            <a:pPr lvl="0"/>
            <a:fld id="{0DB19E55-42E2-4338-8C29-950A6D7AABD2}" type="slidenum">
              <a:t>‹#›</a:t>
            </a:fld>
            <a:endParaRPr lang="en-GB"/>
          </a:p>
        </p:txBody>
      </p:sp>
    </p:spTree>
    <p:extLst>
      <p:ext uri="{BB962C8B-B14F-4D97-AF65-F5344CB8AC3E}">
        <p14:creationId xmlns:p14="http://schemas.microsoft.com/office/powerpoint/2010/main" val="20890552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txBox="1">
            <a:spLocks noGrp="1"/>
          </p:cNvSpPr>
          <p:nvPr>
            <p:ph type="title"/>
          </p:nvPr>
        </p:nvSpPr>
        <p:spPr>
          <a:xfrm>
            <a:off x="839784" y="457200"/>
            <a:ext cx="3932240" cy="1600200"/>
          </a:xfrm>
        </p:spPr>
        <p:txBody>
          <a:bodyPr anchor="b"/>
          <a:lstStyle>
            <a:lvl1pPr>
              <a:defRPr sz="3200"/>
            </a:lvl1pPr>
          </a:lstStyle>
          <a:p>
            <a:pPr lvl="0"/>
            <a:r>
              <a:rPr lang="en-US"/>
              <a:t>Click to edit Master title style</a:t>
            </a:r>
            <a:endParaRPr lang="en-GB"/>
          </a:p>
        </p:txBody>
      </p:sp>
      <p:sp>
        <p:nvSpPr>
          <p:cNvPr id="3" name="Picture Placeholder 2"/>
          <p:cNvSpPr txBox="1">
            <a:spLocks noGrp="1"/>
          </p:cNvSpPr>
          <p:nvPr>
            <p:ph type="pic" idx="1"/>
          </p:nvPr>
        </p:nvSpPr>
        <p:spPr>
          <a:xfrm>
            <a:off x="5183184" y="987423"/>
            <a:ext cx="6172200" cy="4873623"/>
          </a:xfrm>
        </p:spPr>
        <p:txBody>
          <a:bodyPr/>
          <a:lstStyle>
            <a:lvl1pPr marL="0" indent="0">
              <a:buNone/>
              <a:defRPr lang="en-GB" sz="3200"/>
            </a:lvl1pPr>
          </a:lstStyle>
          <a:p>
            <a:pPr lvl="0"/>
            <a:endParaRPr lang="en-GB"/>
          </a:p>
        </p:txBody>
      </p:sp>
      <p:sp>
        <p:nvSpPr>
          <p:cNvPr id="4" name="Text Placeholder 3"/>
          <p:cNvSpPr txBox="1">
            <a:spLocks noGrp="1"/>
          </p:cNvSpPr>
          <p:nvPr>
            <p:ph type="body" idx="2"/>
          </p:nvPr>
        </p:nvSpPr>
        <p:spPr>
          <a:xfrm>
            <a:off x="839784" y="2057400"/>
            <a:ext cx="3932240" cy="3811584"/>
          </a:xfrm>
        </p:spPr>
        <p:txBody>
          <a:bodyPr/>
          <a:lstStyle>
            <a:lvl1pPr marL="0" indent="0">
              <a:buNone/>
              <a:defRPr sz="1600"/>
            </a:lvl1pPr>
          </a:lstStyle>
          <a:p>
            <a:pPr lvl="0"/>
            <a:r>
              <a:rPr lang="en-US"/>
              <a:t>Click to edit Master text styles</a:t>
            </a:r>
          </a:p>
        </p:txBody>
      </p:sp>
      <p:sp>
        <p:nvSpPr>
          <p:cNvPr id="5" name="Date Placeholder 4"/>
          <p:cNvSpPr txBox="1">
            <a:spLocks noGrp="1"/>
          </p:cNvSpPr>
          <p:nvPr>
            <p:ph type="dt" sz="half" idx="7"/>
          </p:nvPr>
        </p:nvSpPr>
        <p:spPr/>
        <p:txBody>
          <a:bodyPr/>
          <a:lstStyle>
            <a:lvl1pPr>
              <a:defRPr/>
            </a:lvl1pPr>
          </a:lstStyle>
          <a:p>
            <a:pPr lvl="0"/>
            <a:fld id="{44A26A42-9709-4E02-A65D-5C8BED66E25D}" type="datetime1">
              <a:rPr lang="en-GB"/>
              <a:pPr lvl="0"/>
              <a:t>08/11/2023</a:t>
            </a:fld>
            <a:endParaRPr lang="en-GB"/>
          </a:p>
        </p:txBody>
      </p:sp>
      <p:sp>
        <p:nvSpPr>
          <p:cNvPr id="6" name="Footer Placeholder 5"/>
          <p:cNvSpPr txBox="1">
            <a:spLocks noGrp="1"/>
          </p:cNvSpPr>
          <p:nvPr>
            <p:ph type="ftr" sz="quarter" idx="9"/>
          </p:nvPr>
        </p:nvSpPr>
        <p:spPr/>
        <p:txBody>
          <a:bodyPr/>
          <a:lstStyle>
            <a:lvl1pPr>
              <a:defRPr/>
            </a:lvl1pPr>
          </a:lstStyle>
          <a:p>
            <a:pPr lvl="0"/>
            <a:endParaRPr lang="en-GB"/>
          </a:p>
        </p:txBody>
      </p:sp>
      <p:sp>
        <p:nvSpPr>
          <p:cNvPr id="7" name="Slide Number Placeholder 6"/>
          <p:cNvSpPr txBox="1">
            <a:spLocks noGrp="1"/>
          </p:cNvSpPr>
          <p:nvPr>
            <p:ph type="sldNum" sz="quarter" idx="8"/>
          </p:nvPr>
        </p:nvSpPr>
        <p:spPr/>
        <p:txBody>
          <a:bodyPr/>
          <a:lstStyle>
            <a:lvl1pPr>
              <a:defRPr/>
            </a:lvl1pPr>
          </a:lstStyle>
          <a:p>
            <a:pPr lvl="0"/>
            <a:fld id="{778D167D-B374-4917-931C-D519D551CB24}" type="slidenum">
              <a:t>‹#›</a:t>
            </a:fld>
            <a:endParaRPr lang="en-GB"/>
          </a:p>
        </p:txBody>
      </p:sp>
    </p:spTree>
    <p:extLst>
      <p:ext uri="{BB962C8B-B14F-4D97-AF65-F5344CB8AC3E}">
        <p14:creationId xmlns:p14="http://schemas.microsoft.com/office/powerpoint/2010/main" val="409634969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itle Placeholder 1"/>
          <p:cNvSpPr txBox="1">
            <a:spLocks noGrp="1"/>
          </p:cNvSpPr>
          <p:nvPr>
            <p:ph type="title"/>
          </p:nvPr>
        </p:nvSpPr>
        <p:spPr>
          <a:xfrm>
            <a:off x="838203" y="365129"/>
            <a:ext cx="10515600" cy="1325559"/>
          </a:xfrm>
          <a:prstGeom prst="rect">
            <a:avLst/>
          </a:prstGeom>
          <a:noFill/>
          <a:ln>
            <a:noFill/>
          </a:ln>
        </p:spPr>
        <p:txBody>
          <a:bodyPr vert="horz" wrap="square" lIns="91440" tIns="45720" rIns="91440" bIns="45720" anchor="ctr" anchorCtr="0" compatLnSpc="1">
            <a:normAutofit/>
          </a:bodyPr>
          <a:lstStyle/>
          <a:p>
            <a:pPr lvl="0"/>
            <a:r>
              <a:rPr lang="en-US"/>
              <a:t>Click to edit Master title style</a:t>
            </a:r>
            <a:endParaRPr lang="en-GB"/>
          </a:p>
        </p:txBody>
      </p:sp>
      <p:sp>
        <p:nvSpPr>
          <p:cNvPr id="3" name="Text Placeholder 2"/>
          <p:cNvSpPr txBox="1">
            <a:spLocks noGrp="1"/>
          </p:cNvSpPr>
          <p:nvPr>
            <p:ph type="body" idx="1"/>
          </p:nvPr>
        </p:nvSpPr>
        <p:spPr>
          <a:xfrm>
            <a:off x="838203" y="1825627"/>
            <a:ext cx="10515600" cy="4351336"/>
          </a:xfrm>
          <a:prstGeom prst="rect">
            <a:avLst/>
          </a:prstGeom>
          <a:noFill/>
          <a:ln>
            <a:noFill/>
          </a:ln>
        </p:spPr>
        <p:txBody>
          <a:bodyPr vert="horz" wrap="square" lIns="91440" tIns="45720" rIns="91440" bIns="45720" anchor="t" anchorCtr="0" compatLnSpc="1">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txBox="1">
            <a:spLocks noGrp="1"/>
          </p:cNvSpPr>
          <p:nvPr>
            <p:ph type="dt" sz="half" idx="2"/>
          </p:nvPr>
        </p:nvSpPr>
        <p:spPr>
          <a:xfrm>
            <a:off x="838203" y="6356351"/>
            <a:ext cx="2743200" cy="365129"/>
          </a:xfrm>
          <a:prstGeom prst="rect">
            <a:avLst/>
          </a:prstGeom>
          <a:noFill/>
          <a:ln>
            <a:noFill/>
          </a:ln>
        </p:spPr>
        <p:txBody>
          <a:bodyPr vert="horz" wrap="square" lIns="91440" tIns="45720" rIns="91440" bIns="45720" anchor="ctr" anchorCtr="0" compatLnSpc="1">
            <a:noAutofit/>
          </a:bodyPr>
          <a:lstStyle>
            <a:lvl1pPr marL="0" marR="0" lvl="0" indent="0" algn="l" defTabSz="914400" rtl="0" fontAlgn="auto" hangingPunct="1">
              <a:lnSpc>
                <a:spcPct val="100000"/>
              </a:lnSpc>
              <a:spcBef>
                <a:spcPts val="0"/>
              </a:spcBef>
              <a:spcAft>
                <a:spcPts val="0"/>
              </a:spcAft>
              <a:buNone/>
              <a:tabLst/>
              <a:defRPr lang="en-GB" sz="1200" b="0" i="0" u="none" strike="noStrike" kern="1200" cap="none" spc="0" baseline="0">
                <a:solidFill>
                  <a:srgbClr val="898989"/>
                </a:solidFill>
                <a:uFillTx/>
                <a:latin typeface="Calibri"/>
              </a:defRPr>
            </a:lvl1pPr>
          </a:lstStyle>
          <a:p>
            <a:pPr lvl="0"/>
            <a:fld id="{A318D18A-7FC4-4042-A974-93CD79D09D97}" type="datetime1">
              <a:rPr lang="en-GB"/>
              <a:pPr lvl="0"/>
              <a:t>08/11/2023</a:t>
            </a:fld>
            <a:endParaRPr lang="en-GB"/>
          </a:p>
        </p:txBody>
      </p:sp>
      <p:sp>
        <p:nvSpPr>
          <p:cNvPr id="5" name="Footer Placeholder 4"/>
          <p:cNvSpPr txBox="1">
            <a:spLocks noGrp="1"/>
          </p:cNvSpPr>
          <p:nvPr>
            <p:ph type="ftr" sz="quarter" idx="3"/>
          </p:nvPr>
        </p:nvSpPr>
        <p:spPr>
          <a:xfrm>
            <a:off x="4038603" y="6356351"/>
            <a:ext cx="4114800" cy="365129"/>
          </a:xfrm>
          <a:prstGeom prst="rect">
            <a:avLst/>
          </a:prstGeom>
          <a:noFill/>
          <a:ln>
            <a:noFill/>
          </a:ln>
        </p:spPr>
        <p:txBody>
          <a:bodyPr vert="horz" wrap="square" lIns="91440" tIns="45720" rIns="91440" bIns="45720" anchor="ctr" anchorCtr="1" compatLnSpc="1">
            <a:noAutofit/>
          </a:bodyPr>
          <a:lstStyle>
            <a:lvl1pPr marL="0" marR="0" lvl="0" indent="0" algn="ctr" defTabSz="914400" rtl="0" fontAlgn="auto" hangingPunct="1">
              <a:lnSpc>
                <a:spcPct val="100000"/>
              </a:lnSpc>
              <a:spcBef>
                <a:spcPts val="0"/>
              </a:spcBef>
              <a:spcAft>
                <a:spcPts val="0"/>
              </a:spcAft>
              <a:buNone/>
              <a:tabLst/>
              <a:defRPr lang="en-GB" sz="1200" b="0" i="0" u="none" strike="noStrike" kern="1200" cap="none" spc="0" baseline="0">
                <a:solidFill>
                  <a:srgbClr val="898989"/>
                </a:solidFill>
                <a:uFillTx/>
                <a:latin typeface="Calibri"/>
              </a:defRPr>
            </a:lvl1pPr>
          </a:lstStyle>
          <a:p>
            <a:pPr lvl="0"/>
            <a:endParaRPr lang="en-GB"/>
          </a:p>
        </p:txBody>
      </p:sp>
      <p:sp>
        <p:nvSpPr>
          <p:cNvPr id="6" name="Slide Number Placeholder 5"/>
          <p:cNvSpPr txBox="1">
            <a:spLocks noGrp="1"/>
          </p:cNvSpPr>
          <p:nvPr>
            <p:ph type="sldNum" sz="quarter" idx="4"/>
          </p:nvPr>
        </p:nvSpPr>
        <p:spPr>
          <a:xfrm>
            <a:off x="8610603" y="6356351"/>
            <a:ext cx="2743200" cy="365129"/>
          </a:xfrm>
          <a:prstGeom prst="rect">
            <a:avLst/>
          </a:prstGeom>
          <a:noFill/>
          <a:ln>
            <a:noFill/>
          </a:ln>
        </p:spPr>
        <p:txBody>
          <a:bodyPr vert="horz" wrap="square" lIns="91440" tIns="45720" rIns="91440" bIns="45720" anchor="ctr" anchorCtr="0" compatLnSpc="1">
            <a:noAutofit/>
          </a:bodyPr>
          <a:lstStyle>
            <a:lvl1pPr marL="0" marR="0" lvl="0" indent="0" algn="r" defTabSz="914400" rtl="0" fontAlgn="auto" hangingPunct="1">
              <a:lnSpc>
                <a:spcPct val="100000"/>
              </a:lnSpc>
              <a:spcBef>
                <a:spcPts val="0"/>
              </a:spcBef>
              <a:spcAft>
                <a:spcPts val="0"/>
              </a:spcAft>
              <a:buNone/>
              <a:tabLst/>
              <a:defRPr lang="en-GB" sz="1200" b="0" i="0" u="none" strike="noStrike" kern="1200" cap="none" spc="0" baseline="0">
                <a:solidFill>
                  <a:srgbClr val="898989"/>
                </a:solidFill>
                <a:uFillTx/>
                <a:latin typeface="Calibri"/>
              </a:defRPr>
            </a:lvl1pPr>
          </a:lstStyle>
          <a:p>
            <a:pPr lvl="0"/>
            <a:fld id="{7E0A4F5E-EF07-421A-AB53-3EA19031240E}" type="slidenum">
              <a:t>‹#›</a:t>
            </a:fld>
            <a:endParaRPr lang="en-GB"/>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mc:AlternateContent xmlns:mc="http://schemas.openxmlformats.org/markup-compatibility/2006" xmlns:p14="http://schemas.microsoft.com/office/powerpoint/2010/main">
    <mc:Choice Requires="p14">
      <p:transition spd="slow" p14:dur="2000"/>
    </mc:Choice>
    <mc:Fallback xmlns="">
      <p:transition spd="slow"/>
    </mc:Fallback>
  </mc:AlternateContent>
  <p:txStyles>
    <p:titleStyle>
      <a:lvl1pPr marL="0" marR="0" lvl="0" indent="0" algn="l" defTabSz="914400" rtl="0" fontAlgn="auto" hangingPunct="1">
        <a:lnSpc>
          <a:spcPct val="90000"/>
        </a:lnSpc>
        <a:spcBef>
          <a:spcPts val="0"/>
        </a:spcBef>
        <a:spcAft>
          <a:spcPts val="0"/>
        </a:spcAft>
        <a:buNone/>
        <a:tabLst/>
        <a:defRPr lang="en-US" sz="4400" b="0" i="0" u="none" strike="noStrike" kern="1200" cap="none" spc="0" baseline="0">
          <a:solidFill>
            <a:srgbClr val="000000"/>
          </a:solidFill>
          <a:uFillTx/>
          <a:latin typeface="Calibri Light"/>
        </a:defRPr>
      </a:lvl1pPr>
    </p:titleStyle>
    <p:bodyStyle>
      <a:lvl1pPr marL="228600" marR="0" lvl="0" indent="-228600" algn="l" defTabSz="914400" rtl="0" fontAlgn="auto" hangingPunct="1">
        <a:lnSpc>
          <a:spcPct val="90000"/>
        </a:lnSpc>
        <a:spcBef>
          <a:spcPts val="1000"/>
        </a:spcBef>
        <a:spcAft>
          <a:spcPts val="0"/>
        </a:spcAft>
        <a:buSzPct val="100000"/>
        <a:buFont typeface="Arial" pitchFamily="34"/>
        <a:buChar char="•"/>
        <a:tabLst/>
        <a:defRPr lang="en-US" sz="2800" b="0" i="0" u="none" strike="noStrike" kern="1200" cap="none" spc="0" baseline="0">
          <a:solidFill>
            <a:srgbClr val="000000"/>
          </a:solidFill>
          <a:uFillTx/>
          <a:latin typeface="Calibri"/>
        </a:defRPr>
      </a:lvl1pPr>
      <a:lvl2pPr marL="685800" marR="0" lvl="1" indent="-228600" algn="l" defTabSz="914400" rtl="0" fontAlgn="auto" hangingPunct="1">
        <a:lnSpc>
          <a:spcPct val="90000"/>
        </a:lnSpc>
        <a:spcBef>
          <a:spcPts val="500"/>
        </a:spcBef>
        <a:spcAft>
          <a:spcPts val="0"/>
        </a:spcAft>
        <a:buSzPct val="100000"/>
        <a:buFont typeface="Arial" pitchFamily="34"/>
        <a:buChar char="•"/>
        <a:tabLst/>
        <a:defRPr lang="en-US" sz="2400" b="0" i="0" u="none" strike="noStrike" kern="1200" cap="none" spc="0" baseline="0">
          <a:solidFill>
            <a:srgbClr val="000000"/>
          </a:solidFill>
          <a:uFillTx/>
          <a:latin typeface="Calibri"/>
        </a:defRPr>
      </a:lvl2pPr>
      <a:lvl3pPr marL="1143000" marR="0" lvl="2" indent="-228600" algn="l" defTabSz="914400" rtl="0" fontAlgn="auto" hangingPunct="1">
        <a:lnSpc>
          <a:spcPct val="90000"/>
        </a:lnSpc>
        <a:spcBef>
          <a:spcPts val="500"/>
        </a:spcBef>
        <a:spcAft>
          <a:spcPts val="0"/>
        </a:spcAft>
        <a:buSzPct val="100000"/>
        <a:buFont typeface="Arial" pitchFamily="34"/>
        <a:buChar char="•"/>
        <a:tabLst/>
        <a:defRPr lang="en-US" sz="2000" b="0" i="0" u="none" strike="noStrike" kern="1200" cap="none" spc="0" baseline="0">
          <a:solidFill>
            <a:srgbClr val="000000"/>
          </a:solidFill>
          <a:uFillTx/>
          <a:latin typeface="Calibri"/>
        </a:defRPr>
      </a:lvl3pPr>
      <a:lvl4pPr marL="1600200" marR="0" lvl="3" indent="-228600" algn="l" defTabSz="914400" rtl="0" fontAlgn="auto" hangingPunct="1">
        <a:lnSpc>
          <a:spcPct val="90000"/>
        </a:lnSpc>
        <a:spcBef>
          <a:spcPts val="500"/>
        </a:spcBef>
        <a:spcAft>
          <a:spcPts val="0"/>
        </a:spcAft>
        <a:buSzPct val="100000"/>
        <a:buFont typeface="Arial" pitchFamily="34"/>
        <a:buChar char="•"/>
        <a:tabLst/>
        <a:defRPr lang="en-US" sz="1800" b="0" i="0" u="none" strike="noStrike" kern="1200" cap="none" spc="0" baseline="0">
          <a:solidFill>
            <a:srgbClr val="000000"/>
          </a:solidFill>
          <a:uFillTx/>
          <a:latin typeface="Calibri"/>
        </a:defRPr>
      </a:lvl4pPr>
      <a:lvl5pPr marL="2057400" marR="0" lvl="4" indent="-228600" algn="l" defTabSz="914400" rtl="0" fontAlgn="auto" hangingPunct="1">
        <a:lnSpc>
          <a:spcPct val="90000"/>
        </a:lnSpc>
        <a:spcBef>
          <a:spcPts val="500"/>
        </a:spcBef>
        <a:spcAft>
          <a:spcPts val="0"/>
        </a:spcAft>
        <a:buSzPct val="100000"/>
        <a:buFont typeface="Arial" pitchFamily="34"/>
        <a:buChar char="•"/>
        <a:tabLst/>
        <a:defRPr lang="en-US" sz="1800" b="0" i="0" u="none" strike="noStrike" kern="1200" cap="none" spc="0" baseline="0">
          <a:solidFill>
            <a:srgbClr val="000000"/>
          </a:solidFill>
          <a:uFillTx/>
          <a:latin typeface="Calibri"/>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g"/><Relationship Id="rId5" Type="http://schemas.openxmlformats.org/officeDocument/2006/relationships/image" Target="../media/image4.jpg"/><Relationship Id="rId4" Type="http://schemas.openxmlformats.org/officeDocument/2006/relationships/image" Target="../media/image3.jpg"/></Relationships>
</file>

<file path=ppt/slides/_rels/slide2.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name="Slide1">
    <p:spTree>
      <p:nvGrpSpPr>
        <p:cNvPr id="1" name=""/>
        <p:cNvGrpSpPr/>
        <p:nvPr/>
      </p:nvGrpSpPr>
      <p:grpSpPr>
        <a:xfrm>
          <a:off x="0" y="0"/>
          <a:ext cx="0" cy="0"/>
          <a:chOff x="0" y="0"/>
          <a:chExt cx="0" cy="0"/>
        </a:xfrm>
      </p:grpSpPr>
      <p:sp>
        <p:nvSpPr>
          <p:cNvPr id="2" name="Title 1"/>
          <p:cNvSpPr txBox="1">
            <a:spLocks noGrp="1"/>
          </p:cNvSpPr>
          <p:nvPr>
            <p:ph type="ctrTitle"/>
          </p:nvPr>
        </p:nvSpPr>
        <p:spPr>
          <a:xfrm>
            <a:off x="1524003" y="1122361"/>
            <a:ext cx="9144000" cy="1163638"/>
          </a:xfrm>
        </p:spPr>
        <p:txBody>
          <a:bodyPr/>
          <a:lstStyle/>
          <a:p>
            <a:pPr lvl="0"/>
            <a:r>
              <a:rPr lang="en-GB" sz="5400"/>
              <a:t>Design like a Famous Designer</a:t>
            </a:r>
          </a:p>
        </p:txBody>
      </p:sp>
      <p:sp>
        <p:nvSpPr>
          <p:cNvPr id="3" name="Subtitle 2"/>
          <p:cNvSpPr txBox="1">
            <a:spLocks noGrp="1"/>
          </p:cNvSpPr>
          <p:nvPr>
            <p:ph type="subTitle" idx="1"/>
          </p:nvPr>
        </p:nvSpPr>
        <p:spPr>
          <a:xfrm>
            <a:off x="1524003" y="2849563"/>
            <a:ext cx="9144000" cy="1655758"/>
          </a:xfrm>
        </p:spPr>
        <p:txBody>
          <a:bodyPr/>
          <a:lstStyle/>
          <a:p>
            <a:pPr lvl="0">
              <a:lnSpc>
                <a:spcPct val="80000"/>
              </a:lnSpc>
            </a:pPr>
            <a:r>
              <a:rPr lang="en-GB" dirty="0"/>
              <a:t>Learn about a famous designer and their work</a:t>
            </a:r>
          </a:p>
          <a:p>
            <a:pPr lvl="0">
              <a:lnSpc>
                <a:spcPct val="80000"/>
              </a:lnSpc>
            </a:pPr>
            <a:r>
              <a:rPr lang="en-GB" dirty="0"/>
              <a:t>Investigate and research their design style</a:t>
            </a:r>
          </a:p>
          <a:p>
            <a:pPr lvl="0">
              <a:lnSpc>
                <a:spcPct val="80000"/>
              </a:lnSpc>
            </a:pPr>
            <a:r>
              <a:rPr lang="en-GB" dirty="0" smtClean="0"/>
              <a:t>Design </a:t>
            </a:r>
            <a:r>
              <a:rPr lang="en-GB" dirty="0"/>
              <a:t>a product </a:t>
            </a:r>
            <a:r>
              <a:rPr lang="en-GB" dirty="0" smtClean="0"/>
              <a:t>of your choice</a:t>
            </a:r>
            <a:endParaRPr lang="en-GB" dirty="0"/>
          </a:p>
          <a:p>
            <a:pPr lvl="0">
              <a:lnSpc>
                <a:spcPct val="80000"/>
              </a:lnSpc>
            </a:pPr>
            <a:r>
              <a:rPr lang="en-GB" dirty="0"/>
              <a:t>i</a:t>
            </a:r>
            <a:r>
              <a:rPr lang="en-GB" dirty="0" smtClean="0"/>
              <a:t>n </a:t>
            </a:r>
            <a:r>
              <a:rPr lang="en-GB" dirty="0"/>
              <a:t>the style of a famous designer.</a:t>
            </a:r>
          </a:p>
          <a:p>
            <a:pPr lvl="0">
              <a:lnSpc>
                <a:spcPct val="80000"/>
              </a:lnSpc>
            </a:pPr>
            <a:endParaRPr lang="en-GB" dirty="0"/>
          </a:p>
        </p:txBody>
      </p:sp>
      <p:sp>
        <p:nvSpPr>
          <p:cNvPr id="4" name="TextBox 3"/>
          <p:cNvSpPr txBox="1"/>
          <p:nvPr/>
        </p:nvSpPr>
        <p:spPr>
          <a:xfrm>
            <a:off x="1294543" y="4952143"/>
            <a:ext cx="9904287" cy="923333"/>
          </a:xfrm>
          <a:prstGeom prst="rect">
            <a:avLst/>
          </a:prstGeom>
          <a:noFill/>
          <a:ln w="9528" cap="flat">
            <a:solidFill>
              <a:srgbClr val="000000"/>
            </a:solidFill>
            <a:prstDash val="solid"/>
            <a:miter/>
          </a:ln>
        </p:spPr>
        <p:txBody>
          <a:bodyPr vert="horz" wrap="squar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n-GB" sz="1800" b="0" i="0" u="none" strike="noStrike" kern="1200" cap="none" spc="0" baseline="0" dirty="0">
                <a:solidFill>
                  <a:srgbClr val="000000"/>
                </a:solidFill>
                <a:uFillTx/>
                <a:latin typeface="Calibri"/>
              </a:rPr>
              <a:t>Make sure that you have got the ‘Notes’ / ‘Comments’ switched on </a:t>
            </a:r>
            <a:r>
              <a:rPr lang="en-GB" sz="1800" b="0" i="0" u="none" strike="noStrike" kern="1200" cap="none" spc="0" baseline="0" dirty="0" err="1">
                <a:solidFill>
                  <a:srgbClr val="000000"/>
                </a:solidFill>
                <a:uFillTx/>
                <a:latin typeface="Calibri"/>
              </a:rPr>
              <a:t>on</a:t>
            </a:r>
            <a:r>
              <a:rPr lang="en-GB" sz="1800" b="0" i="0" u="none" strike="noStrike" kern="1200" cap="none" spc="0" baseline="0" dirty="0">
                <a:solidFill>
                  <a:srgbClr val="000000"/>
                </a:solidFill>
                <a:uFillTx/>
                <a:latin typeface="Calibri"/>
              </a:rPr>
              <a:t> PowerPoint so that you can see the additional guidance I have written </a:t>
            </a:r>
            <a:r>
              <a:rPr lang="en-GB" sz="1800" b="0" i="0" u="none" strike="noStrike" kern="1200" cap="none" spc="0" baseline="0" dirty="0" smtClean="0">
                <a:solidFill>
                  <a:srgbClr val="000000"/>
                </a:solidFill>
                <a:uFillTx/>
                <a:latin typeface="Calibri"/>
              </a:rPr>
              <a:t>for </a:t>
            </a:r>
            <a:r>
              <a:rPr lang="en-GB" sz="1800" b="0" i="0" u="none" strike="noStrike" kern="1200" cap="none" spc="0" baseline="0" dirty="0">
                <a:solidFill>
                  <a:srgbClr val="000000"/>
                </a:solidFill>
                <a:uFillTx/>
                <a:latin typeface="Calibri"/>
              </a:rPr>
              <a:t>each slide. You will see my notes at the bottom of the page for each slide as you work through the project.</a:t>
            </a:r>
          </a:p>
        </p:txBody>
      </p:sp>
      <p:pic>
        <p:nvPicPr>
          <p:cNvPr id="5" name="Picture 5" descr="A picture containing table, knife&#10;&#10;Description automatically generated">
            <a:extLst>
              <a:ext uri="{FF2B5EF4-FFF2-40B4-BE49-F238E27FC236}">
                <a16:creationId xmlns:a16="http://schemas.microsoft.com/office/drawing/2014/main" id="{00000000-0000-0000-0000-000000000000}"/>
              </a:ext>
            </a:extLst>
          </p:cNvPr>
          <p:cNvPicPr>
            <a:picLocks noChangeAspect="1"/>
          </p:cNvPicPr>
          <p:nvPr/>
        </p:nvPicPr>
        <p:blipFill>
          <a:blip r:embed="rId2"/>
          <a:stretch>
            <a:fillRect/>
          </a:stretch>
        </p:blipFill>
        <p:spPr>
          <a:xfrm>
            <a:off x="538215" y="298798"/>
            <a:ext cx="1395913" cy="1395913"/>
          </a:xfrm>
          <a:prstGeom prst="rect">
            <a:avLst/>
          </a:prstGeom>
          <a:noFill/>
          <a:ln cap="flat">
            <a:noFill/>
          </a:ln>
        </p:spPr>
      </p:pic>
      <p:pic>
        <p:nvPicPr>
          <p:cNvPr id="6" name="Picture 7" descr="A picture containing indoor, sitting, black, white&#10;&#10;Description automatically generated">
            <a:extLst>
              <a:ext uri="{FF2B5EF4-FFF2-40B4-BE49-F238E27FC236}">
                <a16:creationId xmlns:a16="http://schemas.microsoft.com/office/drawing/2014/main" id="{00000000-0000-0000-0000-000000000000}"/>
              </a:ext>
            </a:extLst>
          </p:cNvPr>
          <p:cNvPicPr>
            <a:picLocks noChangeAspect="1"/>
          </p:cNvPicPr>
          <p:nvPr/>
        </p:nvPicPr>
        <p:blipFill>
          <a:blip r:embed="rId3"/>
          <a:stretch>
            <a:fillRect/>
          </a:stretch>
        </p:blipFill>
        <p:spPr>
          <a:xfrm>
            <a:off x="9490859" y="0"/>
            <a:ext cx="2701137" cy="1655758"/>
          </a:xfrm>
          <a:prstGeom prst="rect">
            <a:avLst/>
          </a:prstGeom>
          <a:noFill/>
          <a:ln cap="flat">
            <a:noFill/>
          </a:ln>
        </p:spPr>
      </p:pic>
      <p:pic>
        <p:nvPicPr>
          <p:cNvPr id="7" name="Picture 9" descr="A picture containing stool, table&#10;&#10;Description automatically generated">
            <a:extLst>
              <a:ext uri="{FF2B5EF4-FFF2-40B4-BE49-F238E27FC236}">
                <a16:creationId xmlns:a16="http://schemas.microsoft.com/office/drawing/2014/main" id="{00000000-0000-0000-0000-000000000000}"/>
              </a:ext>
            </a:extLst>
          </p:cNvPr>
          <p:cNvPicPr>
            <a:picLocks noChangeAspect="1"/>
          </p:cNvPicPr>
          <p:nvPr/>
        </p:nvPicPr>
        <p:blipFill>
          <a:blip r:embed="rId4"/>
          <a:stretch>
            <a:fillRect/>
          </a:stretch>
        </p:blipFill>
        <p:spPr>
          <a:xfrm>
            <a:off x="9524609" y="2732821"/>
            <a:ext cx="2286777" cy="1525712"/>
          </a:xfrm>
          <a:prstGeom prst="rect">
            <a:avLst/>
          </a:prstGeom>
          <a:noFill/>
          <a:ln cap="flat">
            <a:noFill/>
          </a:ln>
        </p:spPr>
      </p:pic>
      <p:pic>
        <p:nvPicPr>
          <p:cNvPr id="8" name="Picture 11" descr="A close up of a light&#10;&#10;Description automatically generated">
            <a:extLst>
              <a:ext uri="{FF2B5EF4-FFF2-40B4-BE49-F238E27FC236}">
                <a16:creationId xmlns:a16="http://schemas.microsoft.com/office/drawing/2014/main" id="{00000000-0000-0000-0000-000000000000}"/>
              </a:ext>
            </a:extLst>
          </p:cNvPr>
          <p:cNvPicPr>
            <a:picLocks noChangeAspect="1"/>
          </p:cNvPicPr>
          <p:nvPr/>
        </p:nvPicPr>
        <p:blipFill>
          <a:blip r:embed="rId5"/>
          <a:srcRect l="33470" r="33591"/>
          <a:stretch>
            <a:fillRect/>
          </a:stretch>
        </p:blipFill>
        <p:spPr>
          <a:xfrm>
            <a:off x="1060493" y="2258275"/>
            <a:ext cx="1110776" cy="2297201"/>
          </a:xfrm>
          <a:prstGeom prst="rect">
            <a:avLst/>
          </a:prstGeom>
          <a:noFill/>
          <a:ln cap="flat">
            <a:noFill/>
          </a:ln>
        </p:spPr>
      </p:pic>
      <p:pic>
        <p:nvPicPr>
          <p:cNvPr id="9" name="Picture 13" descr="A picture containing clock, sitting, white&#10;&#10;Description automatically generated">
            <a:extLst>
              <a:ext uri="{FF2B5EF4-FFF2-40B4-BE49-F238E27FC236}">
                <a16:creationId xmlns:a16="http://schemas.microsoft.com/office/drawing/2014/main" id="{00000000-0000-0000-0000-000000000000}"/>
              </a:ext>
            </a:extLst>
          </p:cNvPr>
          <p:cNvPicPr>
            <a:picLocks noChangeAspect="1"/>
          </p:cNvPicPr>
          <p:nvPr/>
        </p:nvPicPr>
        <p:blipFill>
          <a:blip r:embed="rId6"/>
          <a:stretch>
            <a:fillRect/>
          </a:stretch>
        </p:blipFill>
        <p:spPr>
          <a:xfrm>
            <a:off x="5043876" y="235686"/>
            <a:ext cx="2104253" cy="1184394"/>
          </a:xfrm>
          <a:prstGeom prst="rect">
            <a:avLst/>
          </a:prstGeom>
          <a:noFill/>
          <a:ln cap="flat">
            <a:noFill/>
          </a:ln>
        </p:spPr>
      </p:pic>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name="Slide2">
    <p:spTree>
      <p:nvGrpSpPr>
        <p:cNvPr id="1" name=""/>
        <p:cNvGrpSpPr/>
        <p:nvPr/>
      </p:nvGrpSpPr>
      <p:grpSpPr>
        <a:xfrm>
          <a:off x="0" y="0"/>
          <a:ext cx="0" cy="0"/>
          <a:chOff x="0" y="0"/>
          <a:chExt cx="0" cy="0"/>
        </a:xfrm>
      </p:grpSpPr>
      <p:sp>
        <p:nvSpPr>
          <p:cNvPr id="2" name="Title 1"/>
          <p:cNvSpPr txBox="1">
            <a:spLocks noGrp="1"/>
          </p:cNvSpPr>
          <p:nvPr>
            <p:ph type="title"/>
          </p:nvPr>
        </p:nvSpPr>
        <p:spPr>
          <a:xfrm>
            <a:off x="838203" y="231772"/>
            <a:ext cx="10515600" cy="739777"/>
          </a:xfrm>
        </p:spPr>
        <p:txBody>
          <a:bodyPr/>
          <a:lstStyle/>
          <a:p>
            <a:pPr lvl="0"/>
            <a:r>
              <a:rPr lang="en-GB" sz="2800"/>
              <a:t>Task: Choose one of the designers below and find out about them</a:t>
            </a:r>
          </a:p>
        </p:txBody>
      </p:sp>
      <p:sp>
        <p:nvSpPr>
          <p:cNvPr id="3" name="Rectangle: Rounded Corners 3"/>
          <p:cNvSpPr/>
          <p:nvPr/>
        </p:nvSpPr>
        <p:spPr>
          <a:xfrm>
            <a:off x="581028" y="971550"/>
            <a:ext cx="11039478" cy="5391146"/>
          </a:xfrm>
          <a:custGeom>
            <a:avLst/>
            <a:gdLst>
              <a:gd name="f0" fmla="val 10800000"/>
              <a:gd name="f1" fmla="val 5400000"/>
              <a:gd name="f2" fmla="val 16200000"/>
              <a:gd name="f3" fmla="val w"/>
              <a:gd name="f4" fmla="val h"/>
              <a:gd name="f5" fmla="val ss"/>
              <a:gd name="f6" fmla="val 0"/>
              <a:gd name="f7" fmla="*/ 5419351 1 1725033"/>
              <a:gd name="f8" fmla="val 45"/>
              <a:gd name="f9" fmla="val 3600"/>
              <a:gd name="f10" fmla="abs f3"/>
              <a:gd name="f11" fmla="abs f4"/>
              <a:gd name="f12" fmla="abs f5"/>
              <a:gd name="f13" fmla="*/ f7 1 180"/>
              <a:gd name="f14" fmla="+- 0 0 f1"/>
              <a:gd name="f15" fmla="+- f6 f9 0"/>
              <a:gd name="f16" fmla="?: f10 f3 1"/>
              <a:gd name="f17" fmla="?: f11 f4 1"/>
              <a:gd name="f18" fmla="?: f12 f5 1"/>
              <a:gd name="f19" fmla="*/ f8 f13 1"/>
              <a:gd name="f20" fmla="+- f6 0 f15"/>
              <a:gd name="f21" fmla="+- f15 0 f6"/>
              <a:gd name="f22" fmla="*/ f16 1 21600"/>
              <a:gd name="f23" fmla="*/ f17 1 21600"/>
              <a:gd name="f24" fmla="*/ 21600 f16 1"/>
              <a:gd name="f25" fmla="*/ 21600 f17 1"/>
              <a:gd name="f26" fmla="+- 0 0 f19"/>
              <a:gd name="f27" fmla="abs f20"/>
              <a:gd name="f28" fmla="abs f21"/>
              <a:gd name="f29" fmla="?: f20 f14 f1"/>
              <a:gd name="f30" fmla="?: f20 f1 f14"/>
              <a:gd name="f31" fmla="?: f20 f2 f1"/>
              <a:gd name="f32" fmla="?: f20 f1 f2"/>
              <a:gd name="f33" fmla="?: f21 f14 f1"/>
              <a:gd name="f34" fmla="?: f21 f1 f14"/>
              <a:gd name="f35" fmla="?: f20 0 f0"/>
              <a:gd name="f36" fmla="?: f20 f0 0"/>
              <a:gd name="f37" fmla="min f23 f22"/>
              <a:gd name="f38" fmla="*/ f24 1 f18"/>
              <a:gd name="f39" fmla="*/ f25 1 f18"/>
              <a:gd name="f40" fmla="*/ f26 f0 1"/>
              <a:gd name="f41" fmla="?: f20 f32 f31"/>
              <a:gd name="f42" fmla="?: f20 f31 f32"/>
              <a:gd name="f43" fmla="?: f21 f30 f29"/>
              <a:gd name="f44" fmla="val f38"/>
              <a:gd name="f45" fmla="val f39"/>
              <a:gd name="f46" fmla="*/ f40 1 f7"/>
              <a:gd name="f47" fmla="?: f21 f42 f41"/>
              <a:gd name="f48" fmla="*/ f15 f37 1"/>
              <a:gd name="f49" fmla="*/ f6 f37 1"/>
              <a:gd name="f50" fmla="*/ f27 f37 1"/>
              <a:gd name="f51" fmla="*/ f28 f37 1"/>
              <a:gd name="f52" fmla="+- f45 0 f9"/>
              <a:gd name="f53" fmla="+- f44 0 f9"/>
              <a:gd name="f54" fmla="+- f46 0 f1"/>
              <a:gd name="f55" fmla="*/ f45 f37 1"/>
              <a:gd name="f56" fmla="*/ f44 f37 1"/>
              <a:gd name="f57" fmla="+- f45 0 f52"/>
              <a:gd name="f58" fmla="+- f44 0 f53"/>
              <a:gd name="f59" fmla="+- f52 0 f45"/>
              <a:gd name="f60" fmla="+- f53 0 f44"/>
              <a:gd name="f61" fmla="+- f54 f1 0"/>
              <a:gd name="f62" fmla="*/ f52 f37 1"/>
              <a:gd name="f63" fmla="*/ f53 f37 1"/>
              <a:gd name="f64" fmla="abs f57"/>
              <a:gd name="f65" fmla="?: f57 0 f0"/>
              <a:gd name="f66" fmla="?: f57 f0 0"/>
              <a:gd name="f67" fmla="?: f57 f33 f34"/>
              <a:gd name="f68" fmla="abs f58"/>
              <a:gd name="f69" fmla="abs f59"/>
              <a:gd name="f70" fmla="?: f58 f14 f1"/>
              <a:gd name="f71" fmla="?: f58 f1 f14"/>
              <a:gd name="f72" fmla="?: f58 f2 f1"/>
              <a:gd name="f73" fmla="?: f58 f1 f2"/>
              <a:gd name="f74" fmla="abs f60"/>
              <a:gd name="f75" fmla="?: f60 f14 f1"/>
              <a:gd name="f76" fmla="?: f60 f1 f14"/>
              <a:gd name="f77" fmla="?: f60 f36 f35"/>
              <a:gd name="f78" fmla="?: f60 f35 f36"/>
              <a:gd name="f79" fmla="*/ f61 f7 1"/>
              <a:gd name="f80" fmla="?: f21 f66 f65"/>
              <a:gd name="f81" fmla="?: f21 f65 f66"/>
              <a:gd name="f82" fmla="?: f58 f73 f72"/>
              <a:gd name="f83" fmla="?: f58 f72 f73"/>
              <a:gd name="f84" fmla="?: f59 f71 f70"/>
              <a:gd name="f85" fmla="?: f20 f77 f78"/>
              <a:gd name="f86" fmla="?: f20 f75 f76"/>
              <a:gd name="f87" fmla="*/ f79 1 f0"/>
              <a:gd name="f88" fmla="*/ f64 f37 1"/>
              <a:gd name="f89" fmla="*/ f68 f37 1"/>
              <a:gd name="f90" fmla="*/ f69 f37 1"/>
              <a:gd name="f91" fmla="*/ f74 f37 1"/>
              <a:gd name="f92" fmla="?: f57 f80 f81"/>
              <a:gd name="f93" fmla="?: f59 f83 f82"/>
              <a:gd name="f94" fmla="+- 0 0 f87"/>
              <a:gd name="f95" fmla="+- 0 0 f94"/>
              <a:gd name="f96" fmla="*/ f95 f0 1"/>
              <a:gd name="f97" fmla="*/ f96 1 f7"/>
              <a:gd name="f98" fmla="+- f97 0 f1"/>
              <a:gd name="f99" fmla="cos 1 f98"/>
              <a:gd name="f100" fmla="+- 0 0 f99"/>
              <a:gd name="f101" fmla="+- 0 0 f100"/>
              <a:gd name="f102" fmla="val f101"/>
              <a:gd name="f103" fmla="+- 0 0 f102"/>
              <a:gd name="f104" fmla="*/ f9 f103 1"/>
              <a:gd name="f105" fmla="*/ f104 3163 1"/>
              <a:gd name="f106" fmla="*/ f105 1 7636"/>
              <a:gd name="f107" fmla="+- f6 f106 0"/>
              <a:gd name="f108" fmla="+- f44 0 f106"/>
              <a:gd name="f109" fmla="+- f45 0 f106"/>
              <a:gd name="f110" fmla="*/ f107 f37 1"/>
              <a:gd name="f111" fmla="*/ f108 f37 1"/>
              <a:gd name="f112" fmla="*/ f109 f37 1"/>
            </a:gdLst>
            <a:ahLst/>
            <a:cxnLst>
              <a:cxn ang="3cd4">
                <a:pos x="hc" y="t"/>
              </a:cxn>
              <a:cxn ang="0">
                <a:pos x="r" y="vc"/>
              </a:cxn>
              <a:cxn ang="cd4">
                <a:pos x="hc" y="b"/>
              </a:cxn>
              <a:cxn ang="cd2">
                <a:pos x="l" y="vc"/>
              </a:cxn>
            </a:cxnLst>
            <a:rect l="f110" t="f110" r="f111" b="f112"/>
            <a:pathLst>
              <a:path>
                <a:moveTo>
                  <a:pt x="f48" y="f49"/>
                </a:moveTo>
                <a:arcTo wR="f50" hR="f51" stAng="f47" swAng="f43"/>
                <a:lnTo>
                  <a:pt x="f49" y="f62"/>
                </a:lnTo>
                <a:arcTo wR="f51" hR="f88" stAng="f92" swAng="f67"/>
                <a:lnTo>
                  <a:pt x="f63" y="f55"/>
                </a:lnTo>
                <a:arcTo wR="f89" hR="f90" stAng="f93" swAng="f84"/>
                <a:lnTo>
                  <a:pt x="f56" y="f48"/>
                </a:lnTo>
                <a:arcTo wR="f91" hR="f50" stAng="f85" swAng="f86"/>
                <a:close/>
              </a:path>
            </a:pathLst>
          </a:custGeom>
          <a:solidFill>
            <a:srgbClr val="FFFFFF"/>
          </a:solidFill>
          <a:ln w="12701" cap="flat">
            <a:solidFill>
              <a:srgbClr val="000000"/>
            </a:solidFill>
            <a:prstDash val="solid"/>
            <a:miter/>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GB" sz="1800" b="0" i="0" u="none" strike="noStrike" kern="1200" cap="none" spc="0" baseline="0">
              <a:solidFill>
                <a:srgbClr val="000000"/>
              </a:solidFill>
              <a:uFillTx/>
              <a:latin typeface="Calibri"/>
            </a:endParaRPr>
          </a:p>
        </p:txBody>
      </p:sp>
      <p:sp>
        <p:nvSpPr>
          <p:cNvPr id="4" name="TextBox 4"/>
          <p:cNvSpPr txBox="1"/>
          <p:nvPr/>
        </p:nvSpPr>
        <p:spPr>
          <a:xfrm>
            <a:off x="3147647" y="1523183"/>
            <a:ext cx="6822830" cy="4524315"/>
          </a:xfrm>
          <a:prstGeom prst="rect">
            <a:avLst/>
          </a:prstGeom>
          <a:noFill/>
          <a:ln cap="flat">
            <a:noFill/>
          </a:ln>
        </p:spPr>
        <p:txBody>
          <a:bodyPr vert="horz" wrap="squar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n-GB" sz="2800" b="0" i="0" u="none" strike="noStrike" kern="1200" cap="none" spc="0" baseline="0" dirty="0" err="1">
                <a:solidFill>
                  <a:srgbClr val="000000"/>
                </a:solidFill>
                <a:uFillTx/>
                <a:latin typeface="Calibri"/>
              </a:rPr>
              <a:t>Phillipe</a:t>
            </a:r>
            <a:r>
              <a:rPr lang="en-GB" sz="2800" b="0" i="0" u="none" strike="noStrike" kern="1200" cap="none" spc="0" baseline="0" dirty="0">
                <a:solidFill>
                  <a:srgbClr val="000000"/>
                </a:solidFill>
                <a:uFillTx/>
                <a:latin typeface="Calibri"/>
              </a:rPr>
              <a:t> </a:t>
            </a:r>
            <a:r>
              <a:rPr lang="en-GB" sz="2800" b="0" i="0" u="none" strike="noStrike" kern="1200" cap="none" spc="0" baseline="0" dirty="0" err="1" smtClean="0">
                <a:solidFill>
                  <a:srgbClr val="000000"/>
                </a:solidFill>
                <a:uFillTx/>
                <a:latin typeface="Calibri"/>
              </a:rPr>
              <a:t>Starck</a:t>
            </a:r>
            <a:r>
              <a:rPr lang="en-GB" sz="2800" b="0" i="0" u="none" strike="noStrike" kern="1200" cap="none" spc="0" baseline="0" dirty="0" smtClean="0">
                <a:solidFill>
                  <a:srgbClr val="000000"/>
                </a:solidFill>
                <a:uFillTx/>
                <a:latin typeface="Calibri"/>
              </a:rPr>
              <a:t>		</a:t>
            </a:r>
            <a:r>
              <a:rPr lang="en-GB" sz="2800" b="0" i="0" u="none" strike="noStrike" kern="1200" cap="none" spc="0" baseline="0" dirty="0" err="1" smtClean="0">
                <a:solidFill>
                  <a:srgbClr val="000000"/>
                </a:solidFill>
                <a:uFillTx/>
                <a:latin typeface="Calibri"/>
              </a:rPr>
              <a:t>Zaha</a:t>
            </a:r>
            <a:r>
              <a:rPr lang="en-GB" sz="2800" b="0" i="0" u="none" strike="noStrike" kern="1200" cap="none" spc="0" baseline="0" dirty="0" smtClean="0">
                <a:solidFill>
                  <a:srgbClr val="000000"/>
                </a:solidFill>
                <a:uFillTx/>
                <a:latin typeface="Calibri"/>
              </a:rPr>
              <a:t> </a:t>
            </a:r>
            <a:r>
              <a:rPr lang="en-GB" sz="2800" b="0" i="0" u="none" strike="noStrike" kern="1200" cap="none" spc="0" baseline="0" dirty="0" err="1" smtClean="0">
                <a:solidFill>
                  <a:srgbClr val="000000"/>
                </a:solidFill>
                <a:uFillTx/>
                <a:latin typeface="Calibri"/>
              </a:rPr>
              <a:t>Hadid</a:t>
            </a:r>
            <a:endParaRPr lang="en-GB" sz="2800" b="0" i="0" u="none" strike="noStrike" kern="1200" cap="none" spc="0" baseline="0" dirty="0">
              <a:solidFill>
                <a:srgbClr val="000000"/>
              </a:solidFill>
              <a:uFillTx/>
              <a:latin typeface="Calibri"/>
            </a:endParaRPr>
          </a:p>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GB" sz="2800" b="0" i="0" u="none" strike="noStrike" kern="1200" cap="none" spc="0" baseline="0" dirty="0">
              <a:solidFill>
                <a:srgbClr val="000000"/>
              </a:solidFill>
              <a:uFillTx/>
              <a:latin typeface="Calibri"/>
            </a:endParaRPr>
          </a:p>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n-GB" sz="2800" b="0" i="0" u="none" strike="noStrike" kern="1200" cap="none" spc="0" baseline="0" dirty="0">
                <a:solidFill>
                  <a:srgbClr val="000000"/>
                </a:solidFill>
                <a:uFillTx/>
                <a:latin typeface="Calibri"/>
              </a:rPr>
              <a:t>Jonathan </a:t>
            </a:r>
            <a:r>
              <a:rPr lang="en-GB" sz="2800" b="0" i="0" u="none" strike="noStrike" kern="1200" cap="none" spc="0" baseline="0" dirty="0" err="1" smtClean="0">
                <a:solidFill>
                  <a:srgbClr val="000000"/>
                </a:solidFill>
                <a:uFillTx/>
                <a:latin typeface="Calibri"/>
              </a:rPr>
              <a:t>Ive</a:t>
            </a:r>
            <a:r>
              <a:rPr lang="en-GB" sz="2800" b="0" i="0" u="none" strike="noStrike" kern="1200" cap="none" spc="0" baseline="0" dirty="0" smtClean="0">
                <a:solidFill>
                  <a:srgbClr val="000000"/>
                </a:solidFill>
                <a:uFillTx/>
                <a:latin typeface="Calibri"/>
              </a:rPr>
              <a:t>			Karim Rashid</a:t>
            </a:r>
            <a:endParaRPr lang="en-GB" sz="2800" b="0" i="0" u="none" strike="noStrike" kern="1200" cap="none" spc="0" baseline="0" dirty="0">
              <a:solidFill>
                <a:srgbClr val="000000"/>
              </a:solidFill>
              <a:uFillTx/>
              <a:latin typeface="Calibri"/>
            </a:endParaRPr>
          </a:p>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GB" sz="2800" b="0" i="0" u="none" strike="noStrike" kern="1200" cap="none" spc="0" baseline="0" dirty="0">
              <a:solidFill>
                <a:srgbClr val="000000"/>
              </a:solidFill>
              <a:uFillTx/>
              <a:latin typeface="Calibri"/>
            </a:endParaRPr>
          </a:p>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n-GB" sz="2800" b="0" i="0" u="none" strike="noStrike" kern="1200" cap="none" spc="0" baseline="0" dirty="0">
                <a:solidFill>
                  <a:srgbClr val="000000"/>
                </a:solidFill>
                <a:uFillTx/>
                <a:latin typeface="Calibri"/>
              </a:rPr>
              <a:t>Tom </a:t>
            </a:r>
            <a:r>
              <a:rPr lang="en-GB" sz="2800" b="0" i="0" u="none" strike="noStrike" kern="1200" cap="none" spc="0" baseline="0" dirty="0" smtClean="0">
                <a:solidFill>
                  <a:srgbClr val="000000"/>
                </a:solidFill>
                <a:uFillTx/>
                <a:latin typeface="Calibri"/>
              </a:rPr>
              <a:t>Dixon			</a:t>
            </a:r>
            <a:r>
              <a:rPr lang="en-GB" sz="2800" b="0" i="0" u="none" strike="noStrike" kern="1200" cap="none" spc="0" baseline="0" dirty="0" err="1" smtClean="0">
                <a:solidFill>
                  <a:srgbClr val="000000"/>
                </a:solidFill>
                <a:uFillTx/>
                <a:latin typeface="Calibri"/>
              </a:rPr>
              <a:t>Aljoud</a:t>
            </a:r>
            <a:r>
              <a:rPr lang="en-GB" sz="2800" b="0" i="0" u="none" strike="noStrike" kern="1200" cap="none" spc="0" dirty="0" smtClean="0">
                <a:solidFill>
                  <a:srgbClr val="000000"/>
                </a:solidFill>
                <a:uFillTx/>
                <a:latin typeface="Calibri"/>
              </a:rPr>
              <a:t> </a:t>
            </a:r>
            <a:r>
              <a:rPr lang="en-GB" sz="2800" b="0" i="0" u="none" strike="noStrike" kern="1200" cap="none" spc="0" dirty="0" err="1" smtClean="0">
                <a:solidFill>
                  <a:srgbClr val="000000"/>
                </a:solidFill>
                <a:uFillTx/>
                <a:latin typeface="Calibri"/>
              </a:rPr>
              <a:t>Lootah</a:t>
            </a:r>
            <a:endParaRPr lang="en-GB" sz="2800" b="0" i="0" u="none" strike="noStrike" kern="1200" cap="none" spc="0" baseline="0" dirty="0">
              <a:solidFill>
                <a:srgbClr val="000000"/>
              </a:solidFill>
              <a:uFillTx/>
              <a:latin typeface="Calibri"/>
            </a:endParaRPr>
          </a:p>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GB" sz="2800" b="0" i="0" u="none" strike="noStrike" kern="1200" cap="none" spc="0" baseline="0" dirty="0">
              <a:solidFill>
                <a:srgbClr val="000000"/>
              </a:solidFill>
              <a:uFillTx/>
              <a:latin typeface="Calibri"/>
            </a:endParaRPr>
          </a:p>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n-GB" sz="2800" b="0" i="0" u="none" strike="noStrike" kern="1200" cap="none" spc="0" baseline="0" dirty="0">
                <a:solidFill>
                  <a:srgbClr val="000000"/>
                </a:solidFill>
                <a:uFillTx/>
                <a:latin typeface="Calibri"/>
              </a:rPr>
              <a:t>James </a:t>
            </a:r>
            <a:r>
              <a:rPr lang="en-GB" sz="2800" b="0" i="0" u="none" strike="noStrike" kern="1200" cap="none" spc="0" baseline="0" dirty="0" smtClean="0">
                <a:solidFill>
                  <a:srgbClr val="000000"/>
                </a:solidFill>
                <a:uFillTx/>
                <a:latin typeface="Calibri"/>
              </a:rPr>
              <a:t>Dyson		</a:t>
            </a:r>
            <a:r>
              <a:rPr lang="en-GB" sz="2800" b="0" i="0" u="none" strike="noStrike" kern="1200" cap="none" spc="0" baseline="0" dirty="0" err="1" smtClean="0">
                <a:solidFill>
                  <a:srgbClr val="000000"/>
                </a:solidFill>
                <a:uFillTx/>
                <a:latin typeface="Calibri"/>
              </a:rPr>
              <a:t>Yinka</a:t>
            </a:r>
            <a:r>
              <a:rPr lang="en-GB" sz="2800" b="0" i="0" u="none" strike="noStrike" kern="1200" cap="none" spc="0" baseline="0" dirty="0" smtClean="0">
                <a:solidFill>
                  <a:srgbClr val="000000"/>
                </a:solidFill>
                <a:uFillTx/>
                <a:latin typeface="Calibri"/>
              </a:rPr>
              <a:t> </a:t>
            </a:r>
            <a:r>
              <a:rPr lang="en-GB" sz="2800" b="0" i="0" u="none" strike="noStrike" kern="1200" cap="none" spc="0" baseline="0" dirty="0" err="1" smtClean="0">
                <a:solidFill>
                  <a:srgbClr val="000000"/>
                </a:solidFill>
                <a:uFillTx/>
                <a:latin typeface="Calibri"/>
              </a:rPr>
              <a:t>Ilori</a:t>
            </a:r>
            <a:endParaRPr lang="en-GB" sz="2800" b="0" i="0" u="none" strike="noStrike" kern="1200" cap="none" spc="0" baseline="0" dirty="0">
              <a:solidFill>
                <a:srgbClr val="000000"/>
              </a:solidFill>
              <a:uFillTx/>
              <a:latin typeface="Calibri"/>
            </a:endParaRPr>
          </a:p>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GB" sz="2800" b="0" i="0" u="none" strike="noStrike" kern="1200" cap="none" spc="0" baseline="0" dirty="0">
              <a:solidFill>
                <a:srgbClr val="000000"/>
              </a:solidFill>
              <a:uFillTx/>
              <a:latin typeface="Calibri"/>
            </a:endParaRPr>
          </a:p>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n-GB" sz="2800" b="0" i="0" u="none" strike="noStrike" kern="1200" cap="none" spc="0" baseline="0" dirty="0">
                <a:solidFill>
                  <a:srgbClr val="000000"/>
                </a:solidFill>
                <a:uFillTx/>
                <a:latin typeface="Calibri"/>
              </a:rPr>
              <a:t>Dieter </a:t>
            </a:r>
            <a:r>
              <a:rPr lang="en-GB" sz="2800" b="0" i="0" u="none" strike="noStrike" kern="1200" cap="none" spc="0" baseline="0" dirty="0" smtClean="0">
                <a:solidFill>
                  <a:srgbClr val="000000"/>
                </a:solidFill>
                <a:uFillTx/>
                <a:latin typeface="Calibri"/>
              </a:rPr>
              <a:t>Rams			Marcel Breuer</a:t>
            </a:r>
            <a:endParaRPr lang="en-GB" sz="2800" b="0" i="0" u="none" strike="noStrike" kern="1200" cap="none" spc="0" baseline="0" dirty="0">
              <a:solidFill>
                <a:srgbClr val="000000"/>
              </a:solidFill>
              <a:uFillTx/>
              <a:latin typeface="Calibri"/>
            </a:endParaRPr>
          </a:p>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GB" sz="1800" b="0" i="0" u="none" strike="noStrike" kern="1200" cap="none" spc="0" baseline="0" dirty="0">
              <a:solidFill>
                <a:srgbClr val="000000"/>
              </a:solidFill>
              <a:uFillTx/>
              <a:latin typeface="Calibri"/>
            </a:endParaRPr>
          </a:p>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GB" sz="1800" b="0" i="0" u="none" strike="noStrike" kern="1200" cap="none" spc="0" baseline="0" dirty="0">
              <a:solidFill>
                <a:srgbClr val="000000"/>
              </a:solidFill>
              <a:uFillTx/>
              <a:latin typeface="Calibri"/>
            </a:endParaRPr>
          </a:p>
        </p:txBody>
      </p:sp>
      <p:pic>
        <p:nvPicPr>
          <p:cNvPr id="5" name="Picture 6" descr="A close up of a logo&#10;&#10;Description automatically generated">
            <a:extLst>
              <a:ext uri="{FF2B5EF4-FFF2-40B4-BE49-F238E27FC236}">
                <a16:creationId xmlns:a16="http://schemas.microsoft.com/office/drawing/2014/main" id="{00000000-0000-0000-0000-000000000000}"/>
              </a:ext>
            </a:extLst>
          </p:cNvPr>
          <p:cNvPicPr>
            <a:picLocks noChangeAspect="1"/>
          </p:cNvPicPr>
          <p:nvPr/>
        </p:nvPicPr>
        <p:blipFill>
          <a:blip r:embed="rId3"/>
          <a:stretch>
            <a:fillRect/>
          </a:stretch>
        </p:blipFill>
        <p:spPr>
          <a:xfrm>
            <a:off x="10803818" y="96798"/>
            <a:ext cx="1099968" cy="769979"/>
          </a:xfrm>
          <a:prstGeom prst="rect">
            <a:avLst/>
          </a:prstGeom>
          <a:noFill/>
          <a:ln cap="flat">
            <a:noFill/>
          </a:ln>
        </p:spPr>
      </p:pic>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name="Slide3">
    <p:spTree>
      <p:nvGrpSpPr>
        <p:cNvPr id="1" name=""/>
        <p:cNvGrpSpPr/>
        <p:nvPr/>
      </p:nvGrpSpPr>
      <p:grpSpPr>
        <a:xfrm>
          <a:off x="0" y="0"/>
          <a:ext cx="0" cy="0"/>
          <a:chOff x="0" y="0"/>
          <a:chExt cx="0" cy="0"/>
        </a:xfrm>
      </p:grpSpPr>
      <p:sp>
        <p:nvSpPr>
          <p:cNvPr id="2" name="Title 1"/>
          <p:cNvSpPr txBox="1">
            <a:spLocks noGrp="1"/>
          </p:cNvSpPr>
          <p:nvPr>
            <p:ph type="title"/>
          </p:nvPr>
        </p:nvSpPr>
        <p:spPr>
          <a:xfrm>
            <a:off x="838203" y="231772"/>
            <a:ext cx="10515600" cy="739777"/>
          </a:xfrm>
        </p:spPr>
        <p:txBody>
          <a:bodyPr>
            <a:normAutofit fontScale="90000"/>
          </a:bodyPr>
          <a:lstStyle/>
          <a:p>
            <a:pPr lvl="0"/>
            <a:r>
              <a:rPr lang="en-GB" sz="2800" dirty="0"/>
              <a:t>Task: Print out and stick down or </a:t>
            </a:r>
            <a:r>
              <a:rPr lang="en-GB" sz="2800" dirty="0" smtClean="0"/>
              <a:t>paste and type </a:t>
            </a:r>
            <a:r>
              <a:rPr lang="en-GB" sz="2800" dirty="0"/>
              <a:t>onto this sheet your research</a:t>
            </a:r>
          </a:p>
        </p:txBody>
      </p:sp>
      <p:sp>
        <p:nvSpPr>
          <p:cNvPr id="3" name="Rectangle: Rounded Corners 3"/>
          <p:cNvSpPr/>
          <p:nvPr/>
        </p:nvSpPr>
        <p:spPr>
          <a:xfrm>
            <a:off x="581028" y="971550"/>
            <a:ext cx="11039478" cy="4884715"/>
          </a:xfrm>
          <a:custGeom>
            <a:avLst/>
            <a:gdLst>
              <a:gd name="f0" fmla="val 10800000"/>
              <a:gd name="f1" fmla="val 5400000"/>
              <a:gd name="f2" fmla="val 16200000"/>
              <a:gd name="f3" fmla="val w"/>
              <a:gd name="f4" fmla="val h"/>
              <a:gd name="f5" fmla="val ss"/>
              <a:gd name="f6" fmla="val 0"/>
              <a:gd name="f7" fmla="*/ 5419351 1 1725033"/>
              <a:gd name="f8" fmla="val 45"/>
              <a:gd name="f9" fmla="val 3600"/>
              <a:gd name="f10" fmla="abs f3"/>
              <a:gd name="f11" fmla="abs f4"/>
              <a:gd name="f12" fmla="abs f5"/>
              <a:gd name="f13" fmla="*/ f7 1 180"/>
              <a:gd name="f14" fmla="+- 0 0 f1"/>
              <a:gd name="f15" fmla="+- f6 f9 0"/>
              <a:gd name="f16" fmla="?: f10 f3 1"/>
              <a:gd name="f17" fmla="?: f11 f4 1"/>
              <a:gd name="f18" fmla="?: f12 f5 1"/>
              <a:gd name="f19" fmla="*/ f8 f13 1"/>
              <a:gd name="f20" fmla="+- f6 0 f15"/>
              <a:gd name="f21" fmla="+- f15 0 f6"/>
              <a:gd name="f22" fmla="*/ f16 1 21600"/>
              <a:gd name="f23" fmla="*/ f17 1 21600"/>
              <a:gd name="f24" fmla="*/ 21600 f16 1"/>
              <a:gd name="f25" fmla="*/ 21600 f17 1"/>
              <a:gd name="f26" fmla="+- 0 0 f19"/>
              <a:gd name="f27" fmla="abs f20"/>
              <a:gd name="f28" fmla="abs f21"/>
              <a:gd name="f29" fmla="?: f20 f14 f1"/>
              <a:gd name="f30" fmla="?: f20 f1 f14"/>
              <a:gd name="f31" fmla="?: f20 f2 f1"/>
              <a:gd name="f32" fmla="?: f20 f1 f2"/>
              <a:gd name="f33" fmla="?: f21 f14 f1"/>
              <a:gd name="f34" fmla="?: f21 f1 f14"/>
              <a:gd name="f35" fmla="?: f20 0 f0"/>
              <a:gd name="f36" fmla="?: f20 f0 0"/>
              <a:gd name="f37" fmla="min f23 f22"/>
              <a:gd name="f38" fmla="*/ f24 1 f18"/>
              <a:gd name="f39" fmla="*/ f25 1 f18"/>
              <a:gd name="f40" fmla="*/ f26 f0 1"/>
              <a:gd name="f41" fmla="?: f20 f32 f31"/>
              <a:gd name="f42" fmla="?: f20 f31 f32"/>
              <a:gd name="f43" fmla="?: f21 f30 f29"/>
              <a:gd name="f44" fmla="val f38"/>
              <a:gd name="f45" fmla="val f39"/>
              <a:gd name="f46" fmla="*/ f40 1 f7"/>
              <a:gd name="f47" fmla="?: f21 f42 f41"/>
              <a:gd name="f48" fmla="*/ f15 f37 1"/>
              <a:gd name="f49" fmla="*/ f6 f37 1"/>
              <a:gd name="f50" fmla="*/ f27 f37 1"/>
              <a:gd name="f51" fmla="*/ f28 f37 1"/>
              <a:gd name="f52" fmla="+- f45 0 f9"/>
              <a:gd name="f53" fmla="+- f44 0 f9"/>
              <a:gd name="f54" fmla="+- f46 0 f1"/>
              <a:gd name="f55" fmla="*/ f45 f37 1"/>
              <a:gd name="f56" fmla="*/ f44 f37 1"/>
              <a:gd name="f57" fmla="+- f45 0 f52"/>
              <a:gd name="f58" fmla="+- f44 0 f53"/>
              <a:gd name="f59" fmla="+- f52 0 f45"/>
              <a:gd name="f60" fmla="+- f53 0 f44"/>
              <a:gd name="f61" fmla="+- f54 f1 0"/>
              <a:gd name="f62" fmla="*/ f52 f37 1"/>
              <a:gd name="f63" fmla="*/ f53 f37 1"/>
              <a:gd name="f64" fmla="abs f57"/>
              <a:gd name="f65" fmla="?: f57 0 f0"/>
              <a:gd name="f66" fmla="?: f57 f0 0"/>
              <a:gd name="f67" fmla="?: f57 f33 f34"/>
              <a:gd name="f68" fmla="abs f58"/>
              <a:gd name="f69" fmla="abs f59"/>
              <a:gd name="f70" fmla="?: f58 f14 f1"/>
              <a:gd name="f71" fmla="?: f58 f1 f14"/>
              <a:gd name="f72" fmla="?: f58 f2 f1"/>
              <a:gd name="f73" fmla="?: f58 f1 f2"/>
              <a:gd name="f74" fmla="abs f60"/>
              <a:gd name="f75" fmla="?: f60 f14 f1"/>
              <a:gd name="f76" fmla="?: f60 f1 f14"/>
              <a:gd name="f77" fmla="?: f60 f36 f35"/>
              <a:gd name="f78" fmla="?: f60 f35 f36"/>
              <a:gd name="f79" fmla="*/ f61 f7 1"/>
              <a:gd name="f80" fmla="?: f21 f66 f65"/>
              <a:gd name="f81" fmla="?: f21 f65 f66"/>
              <a:gd name="f82" fmla="?: f58 f73 f72"/>
              <a:gd name="f83" fmla="?: f58 f72 f73"/>
              <a:gd name="f84" fmla="?: f59 f71 f70"/>
              <a:gd name="f85" fmla="?: f20 f77 f78"/>
              <a:gd name="f86" fmla="?: f20 f75 f76"/>
              <a:gd name="f87" fmla="*/ f79 1 f0"/>
              <a:gd name="f88" fmla="*/ f64 f37 1"/>
              <a:gd name="f89" fmla="*/ f68 f37 1"/>
              <a:gd name="f90" fmla="*/ f69 f37 1"/>
              <a:gd name="f91" fmla="*/ f74 f37 1"/>
              <a:gd name="f92" fmla="?: f57 f80 f81"/>
              <a:gd name="f93" fmla="?: f59 f83 f82"/>
              <a:gd name="f94" fmla="+- 0 0 f87"/>
              <a:gd name="f95" fmla="+- 0 0 f94"/>
              <a:gd name="f96" fmla="*/ f95 f0 1"/>
              <a:gd name="f97" fmla="*/ f96 1 f7"/>
              <a:gd name="f98" fmla="+- f97 0 f1"/>
              <a:gd name="f99" fmla="cos 1 f98"/>
              <a:gd name="f100" fmla="+- 0 0 f99"/>
              <a:gd name="f101" fmla="+- 0 0 f100"/>
              <a:gd name="f102" fmla="val f101"/>
              <a:gd name="f103" fmla="+- 0 0 f102"/>
              <a:gd name="f104" fmla="*/ f9 f103 1"/>
              <a:gd name="f105" fmla="*/ f104 3163 1"/>
              <a:gd name="f106" fmla="*/ f105 1 7636"/>
              <a:gd name="f107" fmla="+- f6 f106 0"/>
              <a:gd name="f108" fmla="+- f44 0 f106"/>
              <a:gd name="f109" fmla="+- f45 0 f106"/>
              <a:gd name="f110" fmla="*/ f107 f37 1"/>
              <a:gd name="f111" fmla="*/ f108 f37 1"/>
              <a:gd name="f112" fmla="*/ f109 f37 1"/>
            </a:gdLst>
            <a:ahLst/>
            <a:cxnLst>
              <a:cxn ang="3cd4">
                <a:pos x="hc" y="t"/>
              </a:cxn>
              <a:cxn ang="0">
                <a:pos x="r" y="vc"/>
              </a:cxn>
              <a:cxn ang="cd4">
                <a:pos x="hc" y="b"/>
              </a:cxn>
              <a:cxn ang="cd2">
                <a:pos x="l" y="vc"/>
              </a:cxn>
            </a:cxnLst>
            <a:rect l="f110" t="f110" r="f111" b="f112"/>
            <a:pathLst>
              <a:path>
                <a:moveTo>
                  <a:pt x="f48" y="f49"/>
                </a:moveTo>
                <a:arcTo wR="f50" hR="f51" stAng="f47" swAng="f43"/>
                <a:lnTo>
                  <a:pt x="f49" y="f62"/>
                </a:lnTo>
                <a:arcTo wR="f51" hR="f88" stAng="f92" swAng="f67"/>
                <a:lnTo>
                  <a:pt x="f63" y="f55"/>
                </a:lnTo>
                <a:arcTo wR="f89" hR="f90" stAng="f93" swAng="f84"/>
                <a:lnTo>
                  <a:pt x="f56" y="f48"/>
                </a:lnTo>
                <a:arcTo wR="f91" hR="f50" stAng="f85" swAng="f86"/>
                <a:close/>
              </a:path>
            </a:pathLst>
          </a:custGeom>
          <a:solidFill>
            <a:srgbClr val="FFFFFF"/>
          </a:solidFill>
          <a:ln w="12701" cap="flat">
            <a:solidFill>
              <a:srgbClr val="000000"/>
            </a:solidFill>
            <a:prstDash val="solid"/>
            <a:miter/>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GB" sz="1800" b="0" i="0" u="none" strike="noStrike" kern="1200" cap="none" spc="0" baseline="0">
              <a:solidFill>
                <a:srgbClr val="000000"/>
              </a:solidFill>
              <a:uFillTx/>
              <a:latin typeface="Calibri"/>
            </a:endParaRPr>
          </a:p>
        </p:txBody>
      </p:sp>
      <p:sp>
        <p:nvSpPr>
          <p:cNvPr id="4" name="TextBox 4"/>
          <p:cNvSpPr txBox="1"/>
          <p:nvPr/>
        </p:nvSpPr>
        <p:spPr>
          <a:xfrm>
            <a:off x="1376738" y="1387007"/>
            <a:ext cx="9339206" cy="646334"/>
          </a:xfrm>
          <a:prstGeom prst="rect">
            <a:avLst/>
          </a:prstGeom>
          <a:noFill/>
          <a:ln cap="flat">
            <a:noFill/>
          </a:ln>
        </p:spPr>
        <p:txBody>
          <a:bodyPr vert="horz" wrap="squar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GB" sz="1800" b="0" i="0" u="none" strike="noStrike" kern="1200" cap="none" spc="0" baseline="0">
              <a:solidFill>
                <a:srgbClr val="000000"/>
              </a:solidFill>
              <a:uFillTx/>
              <a:latin typeface="Calibri"/>
            </a:endParaRPr>
          </a:p>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GB" sz="1800" b="0" i="0" u="none" strike="noStrike" kern="1200" cap="none" spc="0" baseline="0">
              <a:solidFill>
                <a:srgbClr val="000000"/>
              </a:solidFill>
              <a:uFillTx/>
              <a:latin typeface="Calibri"/>
            </a:endParaRPr>
          </a:p>
        </p:txBody>
      </p:sp>
      <p:sp>
        <p:nvSpPr>
          <p:cNvPr id="5" name="Rectangle 2"/>
          <p:cNvSpPr/>
          <p:nvPr/>
        </p:nvSpPr>
        <p:spPr>
          <a:xfrm>
            <a:off x="581028" y="5959007"/>
            <a:ext cx="11039478" cy="667210"/>
          </a:xfrm>
          <a:prstGeom prst="rect">
            <a:avLst/>
          </a:prstGeom>
          <a:solidFill>
            <a:srgbClr val="FFFFFF"/>
          </a:solidFill>
          <a:ln w="12701" cap="flat">
            <a:solidFill>
              <a:srgbClr val="000000"/>
            </a:solidFill>
            <a:prstDash val="solid"/>
            <a:miter/>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GB" sz="1800" b="0" i="0" u="none" strike="noStrike" kern="1200" cap="none" spc="0" baseline="0">
              <a:solidFill>
                <a:srgbClr val="000000"/>
              </a:solidFill>
              <a:uFillTx/>
              <a:latin typeface="Calibri"/>
            </a:endParaRPr>
          </a:p>
        </p:txBody>
      </p:sp>
      <p:sp>
        <p:nvSpPr>
          <p:cNvPr id="6" name="TextBox 5"/>
          <p:cNvSpPr txBox="1"/>
          <p:nvPr/>
        </p:nvSpPr>
        <p:spPr>
          <a:xfrm>
            <a:off x="857359" y="6087069"/>
            <a:ext cx="10891784" cy="369335"/>
          </a:xfrm>
          <a:prstGeom prst="rect">
            <a:avLst/>
          </a:prstGeom>
          <a:noFill/>
          <a:ln cap="flat">
            <a:noFill/>
          </a:ln>
        </p:spPr>
        <p:txBody>
          <a:bodyPr vert="horz" wrap="squar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n-GB" sz="1800" b="0" i="0" u="none" strike="noStrike" kern="1200" cap="none" spc="0" baseline="0">
                <a:solidFill>
                  <a:srgbClr val="000000"/>
                </a:solidFill>
                <a:uFillTx/>
                <a:latin typeface="Calibri"/>
              </a:rPr>
              <a:t>Success criteria : you have gathered a wide range of images and information and presented it neatly and evenly</a:t>
            </a:r>
          </a:p>
        </p:txBody>
      </p:sp>
      <p:pic>
        <p:nvPicPr>
          <p:cNvPr id="7" name="Picture 6" descr="A close up of a logo&#10;&#10;Description automatically generated">
            <a:extLst>
              <a:ext uri="{FF2B5EF4-FFF2-40B4-BE49-F238E27FC236}">
                <a16:creationId xmlns:a16="http://schemas.microsoft.com/office/drawing/2014/main" id="{00000000-0000-0000-0000-000000000000}"/>
              </a:ext>
            </a:extLst>
          </p:cNvPr>
          <p:cNvPicPr>
            <a:picLocks noChangeAspect="1"/>
          </p:cNvPicPr>
          <p:nvPr/>
        </p:nvPicPr>
        <p:blipFill>
          <a:blip r:embed="rId3"/>
          <a:stretch>
            <a:fillRect/>
          </a:stretch>
        </p:blipFill>
        <p:spPr>
          <a:xfrm>
            <a:off x="10803818" y="96798"/>
            <a:ext cx="1099968" cy="769979"/>
          </a:xfrm>
          <a:prstGeom prst="rect">
            <a:avLst/>
          </a:prstGeom>
          <a:noFill/>
          <a:ln cap="flat">
            <a:noFill/>
          </a:ln>
        </p:spPr>
      </p:pic>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name="Slide4">
    <p:spTree>
      <p:nvGrpSpPr>
        <p:cNvPr id="1" name=""/>
        <p:cNvGrpSpPr/>
        <p:nvPr/>
      </p:nvGrpSpPr>
      <p:grpSpPr>
        <a:xfrm>
          <a:off x="0" y="0"/>
          <a:ext cx="0" cy="0"/>
          <a:chOff x="0" y="0"/>
          <a:chExt cx="0" cy="0"/>
        </a:xfrm>
      </p:grpSpPr>
      <p:sp>
        <p:nvSpPr>
          <p:cNvPr id="2" name="Rectangle 8"/>
          <p:cNvSpPr/>
          <p:nvPr/>
        </p:nvSpPr>
        <p:spPr>
          <a:xfrm>
            <a:off x="1181523" y="1387007"/>
            <a:ext cx="3770619" cy="1684964"/>
          </a:xfrm>
          <a:prstGeom prst="rect">
            <a:avLst/>
          </a:prstGeom>
          <a:solidFill>
            <a:srgbClr val="FFFFFF"/>
          </a:solidFill>
          <a:ln w="12701" cap="flat">
            <a:solidFill>
              <a:srgbClr val="000000"/>
            </a:solidFill>
            <a:prstDash val="solid"/>
            <a:miter/>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GB" sz="1800" b="0" i="0" u="none" strike="noStrike" kern="1200" cap="none" spc="0" baseline="0">
              <a:solidFill>
                <a:srgbClr val="000000"/>
              </a:solidFill>
              <a:uFillTx/>
              <a:latin typeface="Calibri"/>
            </a:endParaRPr>
          </a:p>
        </p:txBody>
      </p:sp>
      <p:sp>
        <p:nvSpPr>
          <p:cNvPr id="3" name="Title 1"/>
          <p:cNvSpPr txBox="1">
            <a:spLocks noGrp="1"/>
          </p:cNvSpPr>
          <p:nvPr>
            <p:ph type="title"/>
          </p:nvPr>
        </p:nvSpPr>
        <p:spPr>
          <a:xfrm>
            <a:off x="838203" y="231772"/>
            <a:ext cx="10515600" cy="739777"/>
          </a:xfrm>
        </p:spPr>
        <p:txBody>
          <a:bodyPr/>
          <a:lstStyle/>
          <a:p>
            <a:pPr lvl="0"/>
            <a:r>
              <a:rPr lang="en-GB" sz="2800"/>
              <a:t>Task: Analysing the style of their designs</a:t>
            </a:r>
          </a:p>
        </p:txBody>
      </p:sp>
      <p:sp>
        <p:nvSpPr>
          <p:cNvPr id="4" name="Rectangle: Rounded Corners 3"/>
          <p:cNvSpPr/>
          <p:nvPr/>
        </p:nvSpPr>
        <p:spPr>
          <a:xfrm>
            <a:off x="581028" y="976213"/>
            <a:ext cx="11039478" cy="4884715"/>
          </a:xfrm>
          <a:custGeom>
            <a:avLst/>
            <a:gdLst>
              <a:gd name="f0" fmla="val 10800000"/>
              <a:gd name="f1" fmla="val 5400000"/>
              <a:gd name="f2" fmla="val 16200000"/>
              <a:gd name="f3" fmla="val w"/>
              <a:gd name="f4" fmla="val h"/>
              <a:gd name="f5" fmla="val ss"/>
              <a:gd name="f6" fmla="val 0"/>
              <a:gd name="f7" fmla="*/ 5419351 1 1725033"/>
              <a:gd name="f8" fmla="val 45"/>
              <a:gd name="f9" fmla="val 3600"/>
              <a:gd name="f10" fmla="abs f3"/>
              <a:gd name="f11" fmla="abs f4"/>
              <a:gd name="f12" fmla="abs f5"/>
              <a:gd name="f13" fmla="*/ f7 1 180"/>
              <a:gd name="f14" fmla="+- 0 0 f1"/>
              <a:gd name="f15" fmla="+- f6 f9 0"/>
              <a:gd name="f16" fmla="?: f10 f3 1"/>
              <a:gd name="f17" fmla="?: f11 f4 1"/>
              <a:gd name="f18" fmla="?: f12 f5 1"/>
              <a:gd name="f19" fmla="*/ f8 f13 1"/>
              <a:gd name="f20" fmla="+- f6 0 f15"/>
              <a:gd name="f21" fmla="+- f15 0 f6"/>
              <a:gd name="f22" fmla="*/ f16 1 21600"/>
              <a:gd name="f23" fmla="*/ f17 1 21600"/>
              <a:gd name="f24" fmla="*/ 21600 f16 1"/>
              <a:gd name="f25" fmla="*/ 21600 f17 1"/>
              <a:gd name="f26" fmla="+- 0 0 f19"/>
              <a:gd name="f27" fmla="abs f20"/>
              <a:gd name="f28" fmla="abs f21"/>
              <a:gd name="f29" fmla="?: f20 f14 f1"/>
              <a:gd name="f30" fmla="?: f20 f1 f14"/>
              <a:gd name="f31" fmla="?: f20 f2 f1"/>
              <a:gd name="f32" fmla="?: f20 f1 f2"/>
              <a:gd name="f33" fmla="?: f21 f14 f1"/>
              <a:gd name="f34" fmla="?: f21 f1 f14"/>
              <a:gd name="f35" fmla="?: f20 0 f0"/>
              <a:gd name="f36" fmla="?: f20 f0 0"/>
              <a:gd name="f37" fmla="min f23 f22"/>
              <a:gd name="f38" fmla="*/ f24 1 f18"/>
              <a:gd name="f39" fmla="*/ f25 1 f18"/>
              <a:gd name="f40" fmla="*/ f26 f0 1"/>
              <a:gd name="f41" fmla="?: f20 f32 f31"/>
              <a:gd name="f42" fmla="?: f20 f31 f32"/>
              <a:gd name="f43" fmla="?: f21 f30 f29"/>
              <a:gd name="f44" fmla="val f38"/>
              <a:gd name="f45" fmla="val f39"/>
              <a:gd name="f46" fmla="*/ f40 1 f7"/>
              <a:gd name="f47" fmla="?: f21 f42 f41"/>
              <a:gd name="f48" fmla="*/ f15 f37 1"/>
              <a:gd name="f49" fmla="*/ f6 f37 1"/>
              <a:gd name="f50" fmla="*/ f27 f37 1"/>
              <a:gd name="f51" fmla="*/ f28 f37 1"/>
              <a:gd name="f52" fmla="+- f45 0 f9"/>
              <a:gd name="f53" fmla="+- f44 0 f9"/>
              <a:gd name="f54" fmla="+- f46 0 f1"/>
              <a:gd name="f55" fmla="*/ f45 f37 1"/>
              <a:gd name="f56" fmla="*/ f44 f37 1"/>
              <a:gd name="f57" fmla="+- f45 0 f52"/>
              <a:gd name="f58" fmla="+- f44 0 f53"/>
              <a:gd name="f59" fmla="+- f52 0 f45"/>
              <a:gd name="f60" fmla="+- f53 0 f44"/>
              <a:gd name="f61" fmla="+- f54 f1 0"/>
              <a:gd name="f62" fmla="*/ f52 f37 1"/>
              <a:gd name="f63" fmla="*/ f53 f37 1"/>
              <a:gd name="f64" fmla="abs f57"/>
              <a:gd name="f65" fmla="?: f57 0 f0"/>
              <a:gd name="f66" fmla="?: f57 f0 0"/>
              <a:gd name="f67" fmla="?: f57 f33 f34"/>
              <a:gd name="f68" fmla="abs f58"/>
              <a:gd name="f69" fmla="abs f59"/>
              <a:gd name="f70" fmla="?: f58 f14 f1"/>
              <a:gd name="f71" fmla="?: f58 f1 f14"/>
              <a:gd name="f72" fmla="?: f58 f2 f1"/>
              <a:gd name="f73" fmla="?: f58 f1 f2"/>
              <a:gd name="f74" fmla="abs f60"/>
              <a:gd name="f75" fmla="?: f60 f14 f1"/>
              <a:gd name="f76" fmla="?: f60 f1 f14"/>
              <a:gd name="f77" fmla="?: f60 f36 f35"/>
              <a:gd name="f78" fmla="?: f60 f35 f36"/>
              <a:gd name="f79" fmla="*/ f61 f7 1"/>
              <a:gd name="f80" fmla="?: f21 f66 f65"/>
              <a:gd name="f81" fmla="?: f21 f65 f66"/>
              <a:gd name="f82" fmla="?: f58 f73 f72"/>
              <a:gd name="f83" fmla="?: f58 f72 f73"/>
              <a:gd name="f84" fmla="?: f59 f71 f70"/>
              <a:gd name="f85" fmla="?: f20 f77 f78"/>
              <a:gd name="f86" fmla="?: f20 f75 f76"/>
              <a:gd name="f87" fmla="*/ f79 1 f0"/>
              <a:gd name="f88" fmla="*/ f64 f37 1"/>
              <a:gd name="f89" fmla="*/ f68 f37 1"/>
              <a:gd name="f90" fmla="*/ f69 f37 1"/>
              <a:gd name="f91" fmla="*/ f74 f37 1"/>
              <a:gd name="f92" fmla="?: f57 f80 f81"/>
              <a:gd name="f93" fmla="?: f59 f83 f82"/>
              <a:gd name="f94" fmla="+- 0 0 f87"/>
              <a:gd name="f95" fmla="+- 0 0 f94"/>
              <a:gd name="f96" fmla="*/ f95 f0 1"/>
              <a:gd name="f97" fmla="*/ f96 1 f7"/>
              <a:gd name="f98" fmla="+- f97 0 f1"/>
              <a:gd name="f99" fmla="cos 1 f98"/>
              <a:gd name="f100" fmla="+- 0 0 f99"/>
              <a:gd name="f101" fmla="+- 0 0 f100"/>
              <a:gd name="f102" fmla="val f101"/>
              <a:gd name="f103" fmla="+- 0 0 f102"/>
              <a:gd name="f104" fmla="*/ f9 f103 1"/>
              <a:gd name="f105" fmla="*/ f104 3163 1"/>
              <a:gd name="f106" fmla="*/ f105 1 7636"/>
              <a:gd name="f107" fmla="+- f6 f106 0"/>
              <a:gd name="f108" fmla="+- f44 0 f106"/>
              <a:gd name="f109" fmla="+- f45 0 f106"/>
              <a:gd name="f110" fmla="*/ f107 f37 1"/>
              <a:gd name="f111" fmla="*/ f108 f37 1"/>
              <a:gd name="f112" fmla="*/ f109 f37 1"/>
            </a:gdLst>
            <a:ahLst/>
            <a:cxnLst>
              <a:cxn ang="3cd4">
                <a:pos x="hc" y="t"/>
              </a:cxn>
              <a:cxn ang="0">
                <a:pos x="r" y="vc"/>
              </a:cxn>
              <a:cxn ang="cd4">
                <a:pos x="hc" y="b"/>
              </a:cxn>
              <a:cxn ang="cd2">
                <a:pos x="l" y="vc"/>
              </a:cxn>
            </a:cxnLst>
            <a:rect l="f110" t="f110" r="f111" b="f112"/>
            <a:pathLst>
              <a:path>
                <a:moveTo>
                  <a:pt x="f48" y="f49"/>
                </a:moveTo>
                <a:arcTo wR="f50" hR="f51" stAng="f47" swAng="f43"/>
                <a:lnTo>
                  <a:pt x="f49" y="f62"/>
                </a:lnTo>
                <a:arcTo wR="f51" hR="f88" stAng="f92" swAng="f67"/>
                <a:lnTo>
                  <a:pt x="f63" y="f55"/>
                </a:lnTo>
                <a:arcTo wR="f89" hR="f90" stAng="f93" swAng="f84"/>
                <a:lnTo>
                  <a:pt x="f56" y="f48"/>
                </a:lnTo>
                <a:arcTo wR="f91" hR="f50" stAng="f85" swAng="f86"/>
                <a:close/>
              </a:path>
            </a:pathLst>
          </a:custGeom>
          <a:solidFill>
            <a:srgbClr val="FFFFFF"/>
          </a:solidFill>
          <a:ln w="12701" cap="flat">
            <a:solidFill>
              <a:srgbClr val="000000"/>
            </a:solidFill>
            <a:prstDash val="solid"/>
            <a:miter/>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GB" sz="1800" b="0" i="0" u="none" strike="noStrike" kern="1200" cap="none" spc="0" baseline="0">
              <a:solidFill>
                <a:srgbClr val="000000"/>
              </a:solidFill>
              <a:uFillTx/>
              <a:latin typeface="Calibri"/>
            </a:endParaRPr>
          </a:p>
        </p:txBody>
      </p:sp>
      <p:sp>
        <p:nvSpPr>
          <p:cNvPr id="5" name="TextBox 4"/>
          <p:cNvSpPr txBox="1"/>
          <p:nvPr/>
        </p:nvSpPr>
        <p:spPr>
          <a:xfrm>
            <a:off x="1376738" y="1387007"/>
            <a:ext cx="9339206" cy="646334"/>
          </a:xfrm>
          <a:prstGeom prst="rect">
            <a:avLst/>
          </a:prstGeom>
          <a:noFill/>
          <a:ln cap="flat">
            <a:noFill/>
          </a:ln>
        </p:spPr>
        <p:txBody>
          <a:bodyPr vert="horz" wrap="squar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GB" sz="1800" b="0" i="0" u="none" strike="noStrike" kern="1200" cap="none" spc="0" baseline="0">
              <a:solidFill>
                <a:srgbClr val="000000"/>
              </a:solidFill>
              <a:uFillTx/>
              <a:latin typeface="Calibri"/>
            </a:endParaRPr>
          </a:p>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GB" sz="1800" b="0" i="0" u="none" strike="noStrike" kern="1200" cap="none" spc="0" baseline="0">
              <a:solidFill>
                <a:srgbClr val="000000"/>
              </a:solidFill>
              <a:uFillTx/>
              <a:latin typeface="Calibri"/>
            </a:endParaRPr>
          </a:p>
        </p:txBody>
      </p:sp>
      <p:sp>
        <p:nvSpPr>
          <p:cNvPr id="6" name="Rectangle 2"/>
          <p:cNvSpPr/>
          <p:nvPr/>
        </p:nvSpPr>
        <p:spPr>
          <a:xfrm>
            <a:off x="581028" y="5959007"/>
            <a:ext cx="11039478" cy="667210"/>
          </a:xfrm>
          <a:prstGeom prst="rect">
            <a:avLst/>
          </a:prstGeom>
          <a:solidFill>
            <a:srgbClr val="FFFFFF"/>
          </a:solidFill>
          <a:ln w="12701" cap="flat">
            <a:solidFill>
              <a:srgbClr val="000000"/>
            </a:solidFill>
            <a:prstDash val="solid"/>
            <a:miter/>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GB" sz="1800" b="0" i="0" u="none" strike="noStrike" kern="1200" cap="none" spc="0" baseline="0">
              <a:solidFill>
                <a:srgbClr val="000000"/>
              </a:solidFill>
              <a:uFillTx/>
              <a:latin typeface="Calibri"/>
            </a:endParaRPr>
          </a:p>
        </p:txBody>
      </p:sp>
      <p:sp>
        <p:nvSpPr>
          <p:cNvPr id="7" name="TextBox 5"/>
          <p:cNvSpPr txBox="1"/>
          <p:nvPr/>
        </p:nvSpPr>
        <p:spPr>
          <a:xfrm>
            <a:off x="650111" y="6107946"/>
            <a:ext cx="10891784" cy="369332"/>
          </a:xfrm>
          <a:prstGeom prst="rect">
            <a:avLst/>
          </a:prstGeom>
          <a:noFill/>
          <a:ln cap="flat">
            <a:noFill/>
          </a:ln>
        </p:spPr>
        <p:txBody>
          <a:bodyPr vert="horz" wrap="squar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n-GB" sz="1800" b="0" i="0" u="none" strike="noStrike" kern="1200" cap="none" spc="0" baseline="0" dirty="0">
                <a:solidFill>
                  <a:srgbClr val="000000"/>
                </a:solidFill>
                <a:uFillTx/>
                <a:latin typeface="Calibri"/>
              </a:rPr>
              <a:t>Success criteria : You have described the designs </a:t>
            </a:r>
            <a:r>
              <a:rPr lang="en-GB" sz="1800" b="0" i="0" u="none" strike="noStrike" kern="1200" cap="none" spc="0" baseline="0" dirty="0" smtClean="0">
                <a:solidFill>
                  <a:srgbClr val="000000"/>
                </a:solidFill>
                <a:uFillTx/>
                <a:latin typeface="Calibri"/>
              </a:rPr>
              <a:t>you have chosen</a:t>
            </a:r>
            <a:r>
              <a:rPr lang="en-GB" sz="1800" b="0" i="0" u="none" strike="noStrike" kern="1200" cap="none" spc="0" dirty="0" smtClean="0">
                <a:solidFill>
                  <a:srgbClr val="000000"/>
                </a:solidFill>
                <a:uFillTx/>
                <a:latin typeface="Calibri"/>
              </a:rPr>
              <a:t> </a:t>
            </a:r>
            <a:r>
              <a:rPr lang="en-GB" sz="1800" b="0" i="0" u="none" strike="noStrike" kern="1200" cap="none" spc="0" baseline="0" dirty="0" smtClean="0">
                <a:solidFill>
                  <a:srgbClr val="000000"/>
                </a:solidFill>
                <a:uFillTx/>
                <a:latin typeface="Calibri"/>
              </a:rPr>
              <a:t>using </a:t>
            </a:r>
            <a:r>
              <a:rPr lang="en-GB" sz="1800" b="0" i="0" u="none" strike="noStrike" kern="1200" cap="none" spc="0" baseline="0" dirty="0">
                <a:solidFill>
                  <a:srgbClr val="000000"/>
                </a:solidFill>
                <a:uFillTx/>
                <a:latin typeface="Calibri"/>
              </a:rPr>
              <a:t>clear and relevant language in some detail.</a:t>
            </a:r>
          </a:p>
        </p:txBody>
      </p:sp>
      <p:sp>
        <p:nvSpPr>
          <p:cNvPr id="8" name="Rectangle 9"/>
          <p:cNvSpPr/>
          <p:nvPr/>
        </p:nvSpPr>
        <p:spPr>
          <a:xfrm>
            <a:off x="1181523" y="1284265"/>
            <a:ext cx="3938851" cy="1787706"/>
          </a:xfrm>
          <a:prstGeom prst="rect">
            <a:avLst/>
          </a:prstGeom>
          <a:solidFill>
            <a:srgbClr val="FFFFFF"/>
          </a:solidFill>
          <a:ln w="12701" cap="flat">
            <a:solidFill>
              <a:srgbClr val="000000"/>
            </a:solidFill>
            <a:prstDash val="solid"/>
            <a:miter/>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GB" sz="1800" b="0" i="0" u="none" strike="noStrike" kern="1200" cap="none" spc="0" baseline="0">
              <a:solidFill>
                <a:srgbClr val="000000"/>
              </a:solidFill>
              <a:uFillTx/>
              <a:latin typeface="Calibri"/>
            </a:endParaRPr>
          </a:p>
        </p:txBody>
      </p:sp>
      <p:sp>
        <p:nvSpPr>
          <p:cNvPr id="9" name="TextBox 6"/>
          <p:cNvSpPr txBox="1"/>
          <p:nvPr/>
        </p:nvSpPr>
        <p:spPr>
          <a:xfrm>
            <a:off x="1181523" y="1391680"/>
            <a:ext cx="3246632" cy="584777"/>
          </a:xfrm>
          <a:prstGeom prst="rect">
            <a:avLst/>
          </a:prstGeom>
          <a:noFill/>
          <a:ln cap="flat">
            <a:noFill/>
          </a:ln>
        </p:spPr>
        <p:txBody>
          <a:bodyPr vert="horz" wrap="squar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n-GB" sz="1600" b="0" i="0" u="none" strike="noStrike" kern="1200" cap="none" spc="0" baseline="0">
                <a:solidFill>
                  <a:srgbClr val="000000"/>
                </a:solidFill>
                <a:uFillTx/>
                <a:latin typeface="Calibri"/>
              </a:rPr>
              <a:t>Function : what do their products do? How do they work?</a:t>
            </a:r>
          </a:p>
        </p:txBody>
      </p:sp>
      <p:sp>
        <p:nvSpPr>
          <p:cNvPr id="10" name="Rectangle 10"/>
          <p:cNvSpPr/>
          <p:nvPr/>
        </p:nvSpPr>
        <p:spPr>
          <a:xfrm>
            <a:off x="6046341" y="1284265"/>
            <a:ext cx="3938851" cy="1787706"/>
          </a:xfrm>
          <a:prstGeom prst="rect">
            <a:avLst/>
          </a:prstGeom>
          <a:solidFill>
            <a:srgbClr val="FFFFFF"/>
          </a:solidFill>
          <a:ln w="12701" cap="flat">
            <a:solidFill>
              <a:srgbClr val="000000"/>
            </a:solidFill>
            <a:prstDash val="solid"/>
            <a:miter/>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GB" sz="1800" b="0" i="0" u="none" strike="noStrike" kern="1200" cap="none" spc="0" baseline="0">
              <a:solidFill>
                <a:srgbClr val="000000"/>
              </a:solidFill>
              <a:uFillTx/>
              <a:latin typeface="Calibri"/>
            </a:endParaRPr>
          </a:p>
        </p:txBody>
      </p:sp>
      <p:sp>
        <p:nvSpPr>
          <p:cNvPr id="11" name="TextBox 7"/>
          <p:cNvSpPr txBox="1"/>
          <p:nvPr/>
        </p:nvSpPr>
        <p:spPr>
          <a:xfrm>
            <a:off x="6024935" y="1438378"/>
            <a:ext cx="3935641" cy="584777"/>
          </a:xfrm>
          <a:prstGeom prst="rect">
            <a:avLst/>
          </a:prstGeom>
          <a:noFill/>
          <a:ln cap="flat">
            <a:noFill/>
          </a:ln>
        </p:spPr>
        <p:txBody>
          <a:bodyPr vert="horz" wrap="squar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n-GB" sz="1600" b="0" i="0" u="none" strike="noStrike" kern="1200" cap="none" spc="0" baseline="0">
                <a:solidFill>
                  <a:srgbClr val="000000"/>
                </a:solidFill>
                <a:uFillTx/>
                <a:latin typeface="Calibri"/>
              </a:rPr>
              <a:t>Form : what types of shape are their products? Rounded, angular, etc.</a:t>
            </a:r>
          </a:p>
        </p:txBody>
      </p:sp>
      <p:sp>
        <p:nvSpPr>
          <p:cNvPr id="12" name="Rectangle 11"/>
          <p:cNvSpPr/>
          <p:nvPr/>
        </p:nvSpPr>
        <p:spPr>
          <a:xfrm>
            <a:off x="1181523" y="3472498"/>
            <a:ext cx="3938851" cy="1787706"/>
          </a:xfrm>
          <a:prstGeom prst="rect">
            <a:avLst/>
          </a:prstGeom>
          <a:solidFill>
            <a:srgbClr val="FFFFFF"/>
          </a:solidFill>
          <a:ln w="12701" cap="flat">
            <a:solidFill>
              <a:srgbClr val="000000"/>
            </a:solidFill>
            <a:prstDash val="solid"/>
            <a:miter/>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GB" sz="1800" b="0" i="0" u="none" strike="noStrike" kern="1200" cap="none" spc="0" baseline="0">
              <a:solidFill>
                <a:srgbClr val="000000"/>
              </a:solidFill>
              <a:uFillTx/>
              <a:latin typeface="Calibri"/>
            </a:endParaRPr>
          </a:p>
        </p:txBody>
      </p:sp>
      <p:sp>
        <p:nvSpPr>
          <p:cNvPr id="13" name="TextBox 12"/>
          <p:cNvSpPr txBox="1"/>
          <p:nvPr/>
        </p:nvSpPr>
        <p:spPr>
          <a:xfrm>
            <a:off x="1181523" y="3579903"/>
            <a:ext cx="3938851" cy="584777"/>
          </a:xfrm>
          <a:prstGeom prst="rect">
            <a:avLst/>
          </a:prstGeom>
          <a:noFill/>
          <a:ln cap="flat">
            <a:noFill/>
          </a:ln>
        </p:spPr>
        <p:txBody>
          <a:bodyPr vert="horz" wrap="squar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n-GB" sz="1600" b="0" i="0" u="none" strike="noStrike" kern="1200" cap="none" spc="0" baseline="0">
                <a:solidFill>
                  <a:srgbClr val="000000"/>
                </a:solidFill>
                <a:uFillTx/>
                <a:latin typeface="Calibri"/>
              </a:rPr>
              <a:t>Style : what is the style of their products? Modern, old fashioned, etc.</a:t>
            </a:r>
          </a:p>
        </p:txBody>
      </p:sp>
      <p:sp>
        <p:nvSpPr>
          <p:cNvPr id="14" name="Rectangle 13"/>
          <p:cNvSpPr/>
          <p:nvPr/>
        </p:nvSpPr>
        <p:spPr>
          <a:xfrm>
            <a:off x="6021726" y="3472498"/>
            <a:ext cx="3938851" cy="1787706"/>
          </a:xfrm>
          <a:prstGeom prst="rect">
            <a:avLst/>
          </a:prstGeom>
          <a:solidFill>
            <a:srgbClr val="FFFFFF"/>
          </a:solidFill>
          <a:ln w="12701" cap="flat">
            <a:solidFill>
              <a:srgbClr val="000000"/>
            </a:solidFill>
            <a:prstDash val="solid"/>
            <a:miter/>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GB" sz="1800" b="0" i="0" u="none" strike="noStrike" kern="1200" cap="none" spc="0" baseline="0">
              <a:solidFill>
                <a:srgbClr val="000000"/>
              </a:solidFill>
              <a:uFillTx/>
              <a:latin typeface="Calibri"/>
            </a:endParaRPr>
          </a:p>
        </p:txBody>
      </p:sp>
      <p:sp>
        <p:nvSpPr>
          <p:cNvPr id="15" name="TextBox 14"/>
          <p:cNvSpPr txBox="1"/>
          <p:nvPr/>
        </p:nvSpPr>
        <p:spPr>
          <a:xfrm>
            <a:off x="6021726" y="3579903"/>
            <a:ext cx="3246632" cy="584777"/>
          </a:xfrm>
          <a:prstGeom prst="rect">
            <a:avLst/>
          </a:prstGeom>
          <a:noFill/>
          <a:ln cap="flat">
            <a:noFill/>
          </a:ln>
        </p:spPr>
        <p:txBody>
          <a:bodyPr vert="horz" wrap="squar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n-GB" sz="1600" b="0" i="0" u="none" strike="noStrike" kern="1200" cap="none" spc="0" baseline="0">
                <a:solidFill>
                  <a:srgbClr val="000000"/>
                </a:solidFill>
                <a:uFillTx/>
                <a:latin typeface="Calibri"/>
              </a:rPr>
              <a:t>Materials : what materials are their products made from?</a:t>
            </a:r>
          </a:p>
        </p:txBody>
      </p:sp>
      <p:pic>
        <p:nvPicPr>
          <p:cNvPr id="16" name="Picture 15" descr="A close up of a logo&#10;&#10;Description automatically generated">
            <a:extLst>
              <a:ext uri="{FF2B5EF4-FFF2-40B4-BE49-F238E27FC236}">
                <a16:creationId xmlns:a16="http://schemas.microsoft.com/office/drawing/2014/main" id="{00000000-0000-0000-0000-000000000000}"/>
              </a:ext>
            </a:extLst>
          </p:cNvPr>
          <p:cNvPicPr>
            <a:picLocks noChangeAspect="1"/>
          </p:cNvPicPr>
          <p:nvPr/>
        </p:nvPicPr>
        <p:blipFill>
          <a:blip r:embed="rId3"/>
          <a:stretch>
            <a:fillRect/>
          </a:stretch>
        </p:blipFill>
        <p:spPr>
          <a:xfrm>
            <a:off x="10803818" y="96798"/>
            <a:ext cx="1099968" cy="769979"/>
          </a:xfrm>
          <a:prstGeom prst="rect">
            <a:avLst/>
          </a:prstGeom>
          <a:noFill/>
          <a:ln cap="flat">
            <a:noFill/>
          </a:ln>
        </p:spPr>
      </p:pic>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name="Slide8">
    <p:spTree>
      <p:nvGrpSpPr>
        <p:cNvPr id="1" name=""/>
        <p:cNvGrpSpPr/>
        <p:nvPr/>
      </p:nvGrpSpPr>
      <p:grpSpPr>
        <a:xfrm>
          <a:off x="0" y="0"/>
          <a:ext cx="0" cy="0"/>
          <a:chOff x="0" y="0"/>
          <a:chExt cx="0" cy="0"/>
        </a:xfrm>
      </p:grpSpPr>
      <p:sp>
        <p:nvSpPr>
          <p:cNvPr id="2" name="Title 1"/>
          <p:cNvSpPr txBox="1">
            <a:spLocks noGrp="1"/>
          </p:cNvSpPr>
          <p:nvPr>
            <p:ph type="title"/>
          </p:nvPr>
        </p:nvSpPr>
        <p:spPr>
          <a:xfrm>
            <a:off x="838203" y="231772"/>
            <a:ext cx="10515600" cy="739777"/>
          </a:xfrm>
        </p:spPr>
        <p:txBody>
          <a:bodyPr/>
          <a:lstStyle/>
          <a:p>
            <a:pPr lvl="0"/>
            <a:r>
              <a:rPr lang="en-GB" sz="2800"/>
              <a:t>Task: Describe the product that you are going to design</a:t>
            </a:r>
          </a:p>
        </p:txBody>
      </p:sp>
      <p:sp>
        <p:nvSpPr>
          <p:cNvPr id="3" name="Rectangle: Rounded Corners 3"/>
          <p:cNvSpPr/>
          <p:nvPr/>
        </p:nvSpPr>
        <p:spPr>
          <a:xfrm>
            <a:off x="581028" y="971550"/>
            <a:ext cx="11039478" cy="4884715"/>
          </a:xfrm>
          <a:custGeom>
            <a:avLst/>
            <a:gdLst>
              <a:gd name="f0" fmla="val 10800000"/>
              <a:gd name="f1" fmla="val 5400000"/>
              <a:gd name="f2" fmla="val 16200000"/>
              <a:gd name="f3" fmla="val w"/>
              <a:gd name="f4" fmla="val h"/>
              <a:gd name="f5" fmla="val ss"/>
              <a:gd name="f6" fmla="val 0"/>
              <a:gd name="f7" fmla="*/ 5419351 1 1725033"/>
              <a:gd name="f8" fmla="val 45"/>
              <a:gd name="f9" fmla="val 3600"/>
              <a:gd name="f10" fmla="abs f3"/>
              <a:gd name="f11" fmla="abs f4"/>
              <a:gd name="f12" fmla="abs f5"/>
              <a:gd name="f13" fmla="*/ f7 1 180"/>
              <a:gd name="f14" fmla="+- 0 0 f1"/>
              <a:gd name="f15" fmla="+- f6 f9 0"/>
              <a:gd name="f16" fmla="?: f10 f3 1"/>
              <a:gd name="f17" fmla="?: f11 f4 1"/>
              <a:gd name="f18" fmla="?: f12 f5 1"/>
              <a:gd name="f19" fmla="*/ f8 f13 1"/>
              <a:gd name="f20" fmla="+- f6 0 f15"/>
              <a:gd name="f21" fmla="+- f15 0 f6"/>
              <a:gd name="f22" fmla="*/ f16 1 21600"/>
              <a:gd name="f23" fmla="*/ f17 1 21600"/>
              <a:gd name="f24" fmla="*/ 21600 f16 1"/>
              <a:gd name="f25" fmla="*/ 21600 f17 1"/>
              <a:gd name="f26" fmla="+- 0 0 f19"/>
              <a:gd name="f27" fmla="abs f20"/>
              <a:gd name="f28" fmla="abs f21"/>
              <a:gd name="f29" fmla="?: f20 f14 f1"/>
              <a:gd name="f30" fmla="?: f20 f1 f14"/>
              <a:gd name="f31" fmla="?: f20 f2 f1"/>
              <a:gd name="f32" fmla="?: f20 f1 f2"/>
              <a:gd name="f33" fmla="?: f21 f14 f1"/>
              <a:gd name="f34" fmla="?: f21 f1 f14"/>
              <a:gd name="f35" fmla="?: f20 0 f0"/>
              <a:gd name="f36" fmla="?: f20 f0 0"/>
              <a:gd name="f37" fmla="min f23 f22"/>
              <a:gd name="f38" fmla="*/ f24 1 f18"/>
              <a:gd name="f39" fmla="*/ f25 1 f18"/>
              <a:gd name="f40" fmla="*/ f26 f0 1"/>
              <a:gd name="f41" fmla="?: f20 f32 f31"/>
              <a:gd name="f42" fmla="?: f20 f31 f32"/>
              <a:gd name="f43" fmla="?: f21 f30 f29"/>
              <a:gd name="f44" fmla="val f38"/>
              <a:gd name="f45" fmla="val f39"/>
              <a:gd name="f46" fmla="*/ f40 1 f7"/>
              <a:gd name="f47" fmla="?: f21 f42 f41"/>
              <a:gd name="f48" fmla="*/ f15 f37 1"/>
              <a:gd name="f49" fmla="*/ f6 f37 1"/>
              <a:gd name="f50" fmla="*/ f27 f37 1"/>
              <a:gd name="f51" fmla="*/ f28 f37 1"/>
              <a:gd name="f52" fmla="+- f45 0 f9"/>
              <a:gd name="f53" fmla="+- f44 0 f9"/>
              <a:gd name="f54" fmla="+- f46 0 f1"/>
              <a:gd name="f55" fmla="*/ f45 f37 1"/>
              <a:gd name="f56" fmla="*/ f44 f37 1"/>
              <a:gd name="f57" fmla="+- f45 0 f52"/>
              <a:gd name="f58" fmla="+- f44 0 f53"/>
              <a:gd name="f59" fmla="+- f52 0 f45"/>
              <a:gd name="f60" fmla="+- f53 0 f44"/>
              <a:gd name="f61" fmla="+- f54 f1 0"/>
              <a:gd name="f62" fmla="*/ f52 f37 1"/>
              <a:gd name="f63" fmla="*/ f53 f37 1"/>
              <a:gd name="f64" fmla="abs f57"/>
              <a:gd name="f65" fmla="?: f57 0 f0"/>
              <a:gd name="f66" fmla="?: f57 f0 0"/>
              <a:gd name="f67" fmla="?: f57 f33 f34"/>
              <a:gd name="f68" fmla="abs f58"/>
              <a:gd name="f69" fmla="abs f59"/>
              <a:gd name="f70" fmla="?: f58 f14 f1"/>
              <a:gd name="f71" fmla="?: f58 f1 f14"/>
              <a:gd name="f72" fmla="?: f58 f2 f1"/>
              <a:gd name="f73" fmla="?: f58 f1 f2"/>
              <a:gd name="f74" fmla="abs f60"/>
              <a:gd name="f75" fmla="?: f60 f14 f1"/>
              <a:gd name="f76" fmla="?: f60 f1 f14"/>
              <a:gd name="f77" fmla="?: f60 f36 f35"/>
              <a:gd name="f78" fmla="?: f60 f35 f36"/>
              <a:gd name="f79" fmla="*/ f61 f7 1"/>
              <a:gd name="f80" fmla="?: f21 f66 f65"/>
              <a:gd name="f81" fmla="?: f21 f65 f66"/>
              <a:gd name="f82" fmla="?: f58 f73 f72"/>
              <a:gd name="f83" fmla="?: f58 f72 f73"/>
              <a:gd name="f84" fmla="?: f59 f71 f70"/>
              <a:gd name="f85" fmla="?: f20 f77 f78"/>
              <a:gd name="f86" fmla="?: f20 f75 f76"/>
              <a:gd name="f87" fmla="*/ f79 1 f0"/>
              <a:gd name="f88" fmla="*/ f64 f37 1"/>
              <a:gd name="f89" fmla="*/ f68 f37 1"/>
              <a:gd name="f90" fmla="*/ f69 f37 1"/>
              <a:gd name="f91" fmla="*/ f74 f37 1"/>
              <a:gd name="f92" fmla="?: f57 f80 f81"/>
              <a:gd name="f93" fmla="?: f59 f83 f82"/>
              <a:gd name="f94" fmla="+- 0 0 f87"/>
              <a:gd name="f95" fmla="+- 0 0 f94"/>
              <a:gd name="f96" fmla="*/ f95 f0 1"/>
              <a:gd name="f97" fmla="*/ f96 1 f7"/>
              <a:gd name="f98" fmla="+- f97 0 f1"/>
              <a:gd name="f99" fmla="cos 1 f98"/>
              <a:gd name="f100" fmla="+- 0 0 f99"/>
              <a:gd name="f101" fmla="+- 0 0 f100"/>
              <a:gd name="f102" fmla="val f101"/>
              <a:gd name="f103" fmla="+- 0 0 f102"/>
              <a:gd name="f104" fmla="*/ f9 f103 1"/>
              <a:gd name="f105" fmla="*/ f104 3163 1"/>
              <a:gd name="f106" fmla="*/ f105 1 7636"/>
              <a:gd name="f107" fmla="+- f6 f106 0"/>
              <a:gd name="f108" fmla="+- f44 0 f106"/>
              <a:gd name="f109" fmla="+- f45 0 f106"/>
              <a:gd name="f110" fmla="*/ f107 f37 1"/>
              <a:gd name="f111" fmla="*/ f108 f37 1"/>
              <a:gd name="f112" fmla="*/ f109 f37 1"/>
            </a:gdLst>
            <a:ahLst/>
            <a:cxnLst>
              <a:cxn ang="3cd4">
                <a:pos x="hc" y="t"/>
              </a:cxn>
              <a:cxn ang="0">
                <a:pos x="r" y="vc"/>
              </a:cxn>
              <a:cxn ang="cd4">
                <a:pos x="hc" y="b"/>
              </a:cxn>
              <a:cxn ang="cd2">
                <a:pos x="l" y="vc"/>
              </a:cxn>
            </a:cxnLst>
            <a:rect l="f110" t="f110" r="f111" b="f112"/>
            <a:pathLst>
              <a:path>
                <a:moveTo>
                  <a:pt x="f48" y="f49"/>
                </a:moveTo>
                <a:arcTo wR="f50" hR="f51" stAng="f47" swAng="f43"/>
                <a:lnTo>
                  <a:pt x="f49" y="f62"/>
                </a:lnTo>
                <a:arcTo wR="f51" hR="f88" stAng="f92" swAng="f67"/>
                <a:lnTo>
                  <a:pt x="f63" y="f55"/>
                </a:lnTo>
                <a:arcTo wR="f89" hR="f90" stAng="f93" swAng="f84"/>
                <a:lnTo>
                  <a:pt x="f56" y="f48"/>
                </a:lnTo>
                <a:arcTo wR="f91" hR="f50" stAng="f85" swAng="f86"/>
                <a:close/>
              </a:path>
            </a:pathLst>
          </a:custGeom>
          <a:solidFill>
            <a:srgbClr val="FFFFFF"/>
          </a:solidFill>
          <a:ln w="12701" cap="flat">
            <a:solidFill>
              <a:srgbClr val="000000"/>
            </a:solidFill>
            <a:prstDash val="solid"/>
            <a:miter/>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GB" sz="1800" b="0" i="0" u="none" strike="noStrike" kern="1200" cap="none" spc="0" baseline="0">
              <a:solidFill>
                <a:srgbClr val="000000"/>
              </a:solidFill>
              <a:uFillTx/>
              <a:latin typeface="Calibri"/>
            </a:endParaRPr>
          </a:p>
        </p:txBody>
      </p:sp>
      <p:sp>
        <p:nvSpPr>
          <p:cNvPr id="4" name="TextBox 4"/>
          <p:cNvSpPr txBox="1"/>
          <p:nvPr/>
        </p:nvSpPr>
        <p:spPr>
          <a:xfrm>
            <a:off x="1376738" y="1387007"/>
            <a:ext cx="9339206" cy="646334"/>
          </a:xfrm>
          <a:prstGeom prst="rect">
            <a:avLst/>
          </a:prstGeom>
          <a:noFill/>
          <a:ln cap="flat">
            <a:noFill/>
          </a:ln>
        </p:spPr>
        <p:txBody>
          <a:bodyPr vert="horz" wrap="squar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GB" sz="1800" b="0" i="0" u="none" strike="noStrike" kern="1200" cap="none" spc="0" baseline="0">
              <a:solidFill>
                <a:srgbClr val="000000"/>
              </a:solidFill>
              <a:uFillTx/>
              <a:latin typeface="Calibri"/>
            </a:endParaRPr>
          </a:p>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GB" sz="1800" b="0" i="0" u="none" strike="noStrike" kern="1200" cap="none" spc="0" baseline="0">
              <a:solidFill>
                <a:srgbClr val="000000"/>
              </a:solidFill>
              <a:uFillTx/>
              <a:latin typeface="Calibri"/>
            </a:endParaRPr>
          </a:p>
        </p:txBody>
      </p:sp>
      <p:sp>
        <p:nvSpPr>
          <p:cNvPr id="5" name="Rectangle 2"/>
          <p:cNvSpPr/>
          <p:nvPr/>
        </p:nvSpPr>
        <p:spPr>
          <a:xfrm>
            <a:off x="581028" y="5959007"/>
            <a:ext cx="11039478" cy="667210"/>
          </a:xfrm>
          <a:prstGeom prst="rect">
            <a:avLst/>
          </a:prstGeom>
          <a:solidFill>
            <a:srgbClr val="FFFFFF"/>
          </a:solidFill>
          <a:ln w="12701" cap="flat">
            <a:solidFill>
              <a:srgbClr val="000000"/>
            </a:solidFill>
            <a:prstDash val="solid"/>
            <a:miter/>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GB" sz="1800" b="0" i="0" u="none" strike="noStrike" kern="1200" cap="none" spc="0" baseline="0">
              <a:solidFill>
                <a:srgbClr val="000000"/>
              </a:solidFill>
              <a:uFillTx/>
              <a:latin typeface="Calibri"/>
            </a:endParaRPr>
          </a:p>
        </p:txBody>
      </p:sp>
      <p:sp>
        <p:nvSpPr>
          <p:cNvPr id="6" name="TextBox 5"/>
          <p:cNvSpPr txBox="1"/>
          <p:nvPr/>
        </p:nvSpPr>
        <p:spPr>
          <a:xfrm>
            <a:off x="857359" y="6087069"/>
            <a:ext cx="10891784" cy="369335"/>
          </a:xfrm>
          <a:prstGeom prst="rect">
            <a:avLst/>
          </a:prstGeom>
          <a:noFill/>
          <a:ln cap="flat">
            <a:noFill/>
          </a:ln>
        </p:spPr>
        <p:txBody>
          <a:bodyPr vert="horz" wrap="squar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n-GB" sz="1800" b="0" i="0" u="none" strike="noStrike" kern="1200" cap="none" spc="0" baseline="0">
                <a:solidFill>
                  <a:srgbClr val="000000"/>
                </a:solidFill>
                <a:uFillTx/>
                <a:latin typeface="Calibri"/>
              </a:rPr>
              <a:t>Success criteria : you have written at least one point for each of the criteria in your specification.</a:t>
            </a:r>
          </a:p>
        </p:txBody>
      </p:sp>
      <p:sp>
        <p:nvSpPr>
          <p:cNvPr id="7" name="Rectangle 6"/>
          <p:cNvSpPr/>
          <p:nvPr/>
        </p:nvSpPr>
        <p:spPr>
          <a:xfrm>
            <a:off x="1376738" y="1315090"/>
            <a:ext cx="9061804" cy="4155893"/>
          </a:xfrm>
          <a:prstGeom prst="rect">
            <a:avLst/>
          </a:prstGeom>
          <a:solidFill>
            <a:srgbClr val="FFFFFF"/>
          </a:solidFill>
          <a:ln w="12701" cap="flat">
            <a:solidFill>
              <a:srgbClr val="000000"/>
            </a:solidFill>
            <a:prstDash val="solid"/>
            <a:miter/>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GB" sz="1800" b="0" i="0" u="none" strike="noStrike" kern="1200" cap="none" spc="0" baseline="0">
              <a:solidFill>
                <a:srgbClr val="000000"/>
              </a:solidFill>
              <a:uFillTx/>
              <a:latin typeface="Calibri"/>
            </a:endParaRPr>
          </a:p>
        </p:txBody>
      </p:sp>
      <p:sp>
        <p:nvSpPr>
          <p:cNvPr id="8" name="TextBox 8"/>
          <p:cNvSpPr txBox="1"/>
          <p:nvPr/>
        </p:nvSpPr>
        <p:spPr>
          <a:xfrm>
            <a:off x="1476051" y="1489749"/>
            <a:ext cx="3770610" cy="646334"/>
          </a:xfrm>
          <a:prstGeom prst="rect">
            <a:avLst/>
          </a:prstGeom>
          <a:noFill/>
          <a:ln cap="flat">
            <a:noFill/>
          </a:ln>
        </p:spPr>
        <p:txBody>
          <a:bodyPr vert="horz" wrap="square" lIns="91440" tIns="45720" rIns="91440" bIns="45720" anchor="t" anchorCtr="1" compatLnSpc="1">
            <a:sp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n-GB" sz="1800" b="0" i="0" u="none" strike="noStrike" kern="1200" cap="none" spc="0" baseline="0">
                <a:solidFill>
                  <a:srgbClr val="000000"/>
                </a:solidFill>
                <a:uFillTx/>
                <a:latin typeface="Calibri"/>
              </a:rPr>
              <a:t>Write a design specification for the product you are going to design.</a:t>
            </a:r>
          </a:p>
        </p:txBody>
      </p:sp>
      <p:pic>
        <p:nvPicPr>
          <p:cNvPr id="9" name="Picture 10" descr="A close up of a logo&#10;&#10;Description automatically generated">
            <a:extLst>
              <a:ext uri="{FF2B5EF4-FFF2-40B4-BE49-F238E27FC236}">
                <a16:creationId xmlns:a16="http://schemas.microsoft.com/office/drawing/2014/main" id="{00000000-0000-0000-0000-000000000000}"/>
              </a:ext>
            </a:extLst>
          </p:cNvPr>
          <p:cNvPicPr>
            <a:picLocks noChangeAspect="1"/>
          </p:cNvPicPr>
          <p:nvPr/>
        </p:nvPicPr>
        <p:blipFill>
          <a:blip r:embed="rId3"/>
          <a:stretch>
            <a:fillRect/>
          </a:stretch>
        </p:blipFill>
        <p:spPr>
          <a:xfrm>
            <a:off x="10803818" y="96798"/>
            <a:ext cx="1099968" cy="769979"/>
          </a:xfrm>
          <a:prstGeom prst="rect">
            <a:avLst/>
          </a:prstGeom>
          <a:noFill/>
          <a:ln cap="flat">
            <a:noFill/>
          </a:ln>
        </p:spPr>
      </p:pic>
      <p:sp>
        <p:nvSpPr>
          <p:cNvPr id="10" name="TextBox 11"/>
          <p:cNvSpPr txBox="1"/>
          <p:nvPr/>
        </p:nvSpPr>
        <p:spPr>
          <a:xfrm>
            <a:off x="1643862" y="2136084"/>
            <a:ext cx="4398510" cy="3139318"/>
          </a:xfrm>
          <a:prstGeom prst="rect">
            <a:avLst/>
          </a:prstGeom>
          <a:noFill/>
          <a:ln cap="flat">
            <a:noFill/>
          </a:ln>
        </p:spPr>
        <p:txBody>
          <a:bodyPr vert="horz" wrap="squar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n-GB" sz="1800" b="0" i="0" u="none" strike="noStrike" kern="1200" cap="none" spc="0" baseline="0">
                <a:solidFill>
                  <a:srgbClr val="000000"/>
                </a:solidFill>
                <a:uFillTx/>
                <a:latin typeface="Calibri"/>
              </a:rPr>
              <a:t>Function – what it does?</a:t>
            </a:r>
          </a:p>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n-GB" sz="1800" b="0" i="0" u="none" strike="noStrike" kern="1200" cap="none" spc="0" baseline="0">
                <a:solidFill>
                  <a:srgbClr val="000000"/>
                </a:solidFill>
                <a:uFillTx/>
                <a:latin typeface="Calibri"/>
              </a:rPr>
              <a:t>…………………………………………………………………….</a:t>
            </a:r>
          </a:p>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n-GB" sz="1800" b="0" i="0" u="none" strike="noStrike" kern="1200" cap="none" spc="0" baseline="0">
                <a:solidFill>
                  <a:srgbClr val="000000"/>
                </a:solidFill>
                <a:uFillTx/>
                <a:latin typeface="Calibri"/>
              </a:rPr>
              <a:t>Form – what shape could it be?</a:t>
            </a:r>
          </a:p>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n-GB" sz="1800" b="0" i="0" u="none" strike="noStrike" kern="1200" cap="none" spc="0" baseline="0">
                <a:solidFill>
                  <a:srgbClr val="000000"/>
                </a:solidFill>
                <a:uFillTx/>
                <a:latin typeface="Calibri"/>
              </a:rPr>
              <a:t>…………………………………………………………………….</a:t>
            </a:r>
          </a:p>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n-GB" sz="1800" b="0" i="0" u="none" strike="noStrike" kern="1200" cap="none" spc="0" baseline="0">
                <a:solidFill>
                  <a:srgbClr val="000000"/>
                </a:solidFill>
                <a:uFillTx/>
                <a:latin typeface="Calibri"/>
              </a:rPr>
              <a:t>Materials – what could it be made from?</a:t>
            </a:r>
          </a:p>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n-GB" sz="1800" b="0" i="0" u="none" strike="noStrike" kern="1200" cap="none" spc="0" baseline="0">
                <a:solidFill>
                  <a:srgbClr val="000000"/>
                </a:solidFill>
                <a:uFillTx/>
                <a:latin typeface="Calibri"/>
              </a:rPr>
              <a:t>…………………………………………………………………….</a:t>
            </a:r>
          </a:p>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n-GB" sz="1800" b="0" i="0" u="none" strike="noStrike" kern="1200" cap="none" spc="0" baseline="0">
                <a:solidFill>
                  <a:srgbClr val="000000"/>
                </a:solidFill>
                <a:uFillTx/>
                <a:latin typeface="Calibri"/>
              </a:rPr>
              <a:t>User – who might be the target user?</a:t>
            </a:r>
          </a:p>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n-GB" sz="1800" b="0" i="0" u="none" strike="noStrike" kern="1200" cap="none" spc="0" baseline="0">
                <a:solidFill>
                  <a:srgbClr val="000000"/>
                </a:solidFill>
                <a:uFillTx/>
                <a:latin typeface="Calibri"/>
              </a:rPr>
              <a:t>…………………………………………………………………….</a:t>
            </a:r>
          </a:p>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n-GB" sz="1800" b="0" i="0" u="none" strike="noStrike" kern="1200" cap="none" spc="0" baseline="0">
                <a:solidFill>
                  <a:srgbClr val="000000"/>
                </a:solidFill>
                <a:uFillTx/>
                <a:latin typeface="Calibri"/>
              </a:rPr>
              <a:t>Size – how large might the product be?</a:t>
            </a:r>
          </a:p>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n-GB" sz="1800" b="0" i="0" u="none" strike="noStrike" kern="1200" cap="none" spc="0" baseline="0">
                <a:solidFill>
                  <a:srgbClr val="000000"/>
                </a:solidFill>
                <a:uFillTx/>
                <a:latin typeface="Calibri"/>
              </a:rPr>
              <a:t>……………………………………………………………………..</a:t>
            </a:r>
          </a:p>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GB" sz="1800" b="0" i="0" u="none" strike="noStrike" kern="1200" cap="none" spc="0" baseline="0">
              <a:solidFill>
                <a:srgbClr val="000000"/>
              </a:solidFill>
              <a:uFillTx/>
              <a:latin typeface="Calibri"/>
            </a:endParaRPr>
          </a:p>
        </p:txBody>
      </p:sp>
      <p:sp>
        <p:nvSpPr>
          <p:cNvPr id="11" name="TextBox 12"/>
          <p:cNvSpPr txBox="1"/>
          <p:nvPr/>
        </p:nvSpPr>
        <p:spPr>
          <a:xfrm>
            <a:off x="5903137" y="2690082"/>
            <a:ext cx="4398510" cy="2031321"/>
          </a:xfrm>
          <a:prstGeom prst="rect">
            <a:avLst/>
          </a:prstGeom>
          <a:noFill/>
          <a:ln cap="flat">
            <a:noFill/>
          </a:ln>
        </p:spPr>
        <p:txBody>
          <a:bodyPr vert="horz" wrap="squar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n-GB" sz="1800" b="0" i="0" u="none" strike="noStrike" kern="1200" cap="none" spc="0" baseline="0">
                <a:solidFill>
                  <a:srgbClr val="000000"/>
                </a:solidFill>
                <a:uFillTx/>
                <a:latin typeface="Calibri"/>
              </a:rPr>
              <a:t>Manufacture – how might it be made?</a:t>
            </a:r>
          </a:p>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n-GB" sz="1800" b="0" i="0" u="none" strike="noStrike" kern="1200" cap="none" spc="0" baseline="0">
                <a:solidFill>
                  <a:srgbClr val="000000"/>
                </a:solidFill>
                <a:uFillTx/>
                <a:latin typeface="Calibri"/>
              </a:rPr>
              <a:t>…………………………………………………………………….</a:t>
            </a:r>
          </a:p>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n-GB" sz="1800" b="0" i="0" u="none" strike="noStrike" kern="1200" cap="none" spc="0" baseline="0">
                <a:solidFill>
                  <a:srgbClr val="000000"/>
                </a:solidFill>
                <a:uFillTx/>
                <a:latin typeface="Calibri"/>
              </a:rPr>
              <a:t>Ergonomics – how might you make it comfortable to use?</a:t>
            </a:r>
          </a:p>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GB" sz="1800" b="0" i="0" u="none" strike="noStrike" kern="1200" cap="none" spc="0" baseline="0">
              <a:solidFill>
                <a:srgbClr val="000000"/>
              </a:solidFill>
              <a:uFillTx/>
              <a:latin typeface="Calibri"/>
            </a:endParaRPr>
          </a:p>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n-GB" sz="1800" b="0" i="0" u="none" strike="noStrike" kern="1200" cap="none" spc="0" baseline="0">
                <a:solidFill>
                  <a:srgbClr val="000000"/>
                </a:solidFill>
                <a:uFillTx/>
                <a:latin typeface="Calibri"/>
              </a:rPr>
              <a:t>…………………………………………………………………….</a:t>
            </a:r>
          </a:p>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GB" sz="1800" b="0" i="0" u="none" strike="noStrike" kern="1200" cap="none" spc="0" baseline="0">
              <a:solidFill>
                <a:srgbClr val="000000"/>
              </a:solidFill>
              <a:uFillTx/>
              <a:latin typeface="Calibri"/>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name="Slide9">
    <p:spTree>
      <p:nvGrpSpPr>
        <p:cNvPr id="1" name=""/>
        <p:cNvGrpSpPr/>
        <p:nvPr/>
      </p:nvGrpSpPr>
      <p:grpSpPr>
        <a:xfrm>
          <a:off x="0" y="0"/>
          <a:ext cx="0" cy="0"/>
          <a:chOff x="0" y="0"/>
          <a:chExt cx="0" cy="0"/>
        </a:xfrm>
      </p:grpSpPr>
      <p:sp>
        <p:nvSpPr>
          <p:cNvPr id="2" name="Title 1"/>
          <p:cNvSpPr txBox="1">
            <a:spLocks noGrp="1"/>
          </p:cNvSpPr>
          <p:nvPr>
            <p:ph type="title"/>
          </p:nvPr>
        </p:nvSpPr>
        <p:spPr>
          <a:xfrm>
            <a:off x="838203" y="231772"/>
            <a:ext cx="10515600" cy="739777"/>
          </a:xfrm>
        </p:spPr>
        <p:txBody>
          <a:bodyPr>
            <a:normAutofit fontScale="90000"/>
          </a:bodyPr>
          <a:lstStyle/>
          <a:p>
            <a:pPr lvl="0"/>
            <a:r>
              <a:rPr lang="en-GB" sz="2800" dirty="0"/>
              <a:t>Task: produce a </a:t>
            </a:r>
            <a:r>
              <a:rPr lang="en-GB" sz="2800" dirty="0" smtClean="0"/>
              <a:t>range of (at least 6) </a:t>
            </a:r>
            <a:r>
              <a:rPr lang="en-GB" sz="2800" dirty="0"/>
              <a:t>hand drawn designs for your product</a:t>
            </a:r>
          </a:p>
        </p:txBody>
      </p:sp>
      <p:sp>
        <p:nvSpPr>
          <p:cNvPr id="3" name="Rectangle: Rounded Corners 3"/>
          <p:cNvSpPr/>
          <p:nvPr/>
        </p:nvSpPr>
        <p:spPr>
          <a:xfrm>
            <a:off x="581028" y="971550"/>
            <a:ext cx="11039478" cy="4884715"/>
          </a:xfrm>
          <a:custGeom>
            <a:avLst/>
            <a:gdLst>
              <a:gd name="f0" fmla="val 10800000"/>
              <a:gd name="f1" fmla="val 5400000"/>
              <a:gd name="f2" fmla="val 16200000"/>
              <a:gd name="f3" fmla="val w"/>
              <a:gd name="f4" fmla="val h"/>
              <a:gd name="f5" fmla="val ss"/>
              <a:gd name="f6" fmla="val 0"/>
              <a:gd name="f7" fmla="*/ 5419351 1 1725033"/>
              <a:gd name="f8" fmla="val 45"/>
              <a:gd name="f9" fmla="val 3600"/>
              <a:gd name="f10" fmla="abs f3"/>
              <a:gd name="f11" fmla="abs f4"/>
              <a:gd name="f12" fmla="abs f5"/>
              <a:gd name="f13" fmla="*/ f7 1 180"/>
              <a:gd name="f14" fmla="+- 0 0 f1"/>
              <a:gd name="f15" fmla="+- f6 f9 0"/>
              <a:gd name="f16" fmla="?: f10 f3 1"/>
              <a:gd name="f17" fmla="?: f11 f4 1"/>
              <a:gd name="f18" fmla="?: f12 f5 1"/>
              <a:gd name="f19" fmla="*/ f8 f13 1"/>
              <a:gd name="f20" fmla="+- f6 0 f15"/>
              <a:gd name="f21" fmla="+- f15 0 f6"/>
              <a:gd name="f22" fmla="*/ f16 1 21600"/>
              <a:gd name="f23" fmla="*/ f17 1 21600"/>
              <a:gd name="f24" fmla="*/ 21600 f16 1"/>
              <a:gd name="f25" fmla="*/ 21600 f17 1"/>
              <a:gd name="f26" fmla="+- 0 0 f19"/>
              <a:gd name="f27" fmla="abs f20"/>
              <a:gd name="f28" fmla="abs f21"/>
              <a:gd name="f29" fmla="?: f20 f14 f1"/>
              <a:gd name="f30" fmla="?: f20 f1 f14"/>
              <a:gd name="f31" fmla="?: f20 f2 f1"/>
              <a:gd name="f32" fmla="?: f20 f1 f2"/>
              <a:gd name="f33" fmla="?: f21 f14 f1"/>
              <a:gd name="f34" fmla="?: f21 f1 f14"/>
              <a:gd name="f35" fmla="?: f20 0 f0"/>
              <a:gd name="f36" fmla="?: f20 f0 0"/>
              <a:gd name="f37" fmla="min f23 f22"/>
              <a:gd name="f38" fmla="*/ f24 1 f18"/>
              <a:gd name="f39" fmla="*/ f25 1 f18"/>
              <a:gd name="f40" fmla="*/ f26 f0 1"/>
              <a:gd name="f41" fmla="?: f20 f32 f31"/>
              <a:gd name="f42" fmla="?: f20 f31 f32"/>
              <a:gd name="f43" fmla="?: f21 f30 f29"/>
              <a:gd name="f44" fmla="val f38"/>
              <a:gd name="f45" fmla="val f39"/>
              <a:gd name="f46" fmla="*/ f40 1 f7"/>
              <a:gd name="f47" fmla="?: f21 f42 f41"/>
              <a:gd name="f48" fmla="*/ f15 f37 1"/>
              <a:gd name="f49" fmla="*/ f6 f37 1"/>
              <a:gd name="f50" fmla="*/ f27 f37 1"/>
              <a:gd name="f51" fmla="*/ f28 f37 1"/>
              <a:gd name="f52" fmla="+- f45 0 f9"/>
              <a:gd name="f53" fmla="+- f44 0 f9"/>
              <a:gd name="f54" fmla="+- f46 0 f1"/>
              <a:gd name="f55" fmla="*/ f45 f37 1"/>
              <a:gd name="f56" fmla="*/ f44 f37 1"/>
              <a:gd name="f57" fmla="+- f45 0 f52"/>
              <a:gd name="f58" fmla="+- f44 0 f53"/>
              <a:gd name="f59" fmla="+- f52 0 f45"/>
              <a:gd name="f60" fmla="+- f53 0 f44"/>
              <a:gd name="f61" fmla="+- f54 f1 0"/>
              <a:gd name="f62" fmla="*/ f52 f37 1"/>
              <a:gd name="f63" fmla="*/ f53 f37 1"/>
              <a:gd name="f64" fmla="abs f57"/>
              <a:gd name="f65" fmla="?: f57 0 f0"/>
              <a:gd name="f66" fmla="?: f57 f0 0"/>
              <a:gd name="f67" fmla="?: f57 f33 f34"/>
              <a:gd name="f68" fmla="abs f58"/>
              <a:gd name="f69" fmla="abs f59"/>
              <a:gd name="f70" fmla="?: f58 f14 f1"/>
              <a:gd name="f71" fmla="?: f58 f1 f14"/>
              <a:gd name="f72" fmla="?: f58 f2 f1"/>
              <a:gd name="f73" fmla="?: f58 f1 f2"/>
              <a:gd name="f74" fmla="abs f60"/>
              <a:gd name="f75" fmla="?: f60 f14 f1"/>
              <a:gd name="f76" fmla="?: f60 f1 f14"/>
              <a:gd name="f77" fmla="?: f60 f36 f35"/>
              <a:gd name="f78" fmla="?: f60 f35 f36"/>
              <a:gd name="f79" fmla="*/ f61 f7 1"/>
              <a:gd name="f80" fmla="?: f21 f66 f65"/>
              <a:gd name="f81" fmla="?: f21 f65 f66"/>
              <a:gd name="f82" fmla="?: f58 f73 f72"/>
              <a:gd name="f83" fmla="?: f58 f72 f73"/>
              <a:gd name="f84" fmla="?: f59 f71 f70"/>
              <a:gd name="f85" fmla="?: f20 f77 f78"/>
              <a:gd name="f86" fmla="?: f20 f75 f76"/>
              <a:gd name="f87" fmla="*/ f79 1 f0"/>
              <a:gd name="f88" fmla="*/ f64 f37 1"/>
              <a:gd name="f89" fmla="*/ f68 f37 1"/>
              <a:gd name="f90" fmla="*/ f69 f37 1"/>
              <a:gd name="f91" fmla="*/ f74 f37 1"/>
              <a:gd name="f92" fmla="?: f57 f80 f81"/>
              <a:gd name="f93" fmla="?: f59 f83 f82"/>
              <a:gd name="f94" fmla="+- 0 0 f87"/>
              <a:gd name="f95" fmla="+- 0 0 f94"/>
              <a:gd name="f96" fmla="*/ f95 f0 1"/>
              <a:gd name="f97" fmla="*/ f96 1 f7"/>
              <a:gd name="f98" fmla="+- f97 0 f1"/>
              <a:gd name="f99" fmla="cos 1 f98"/>
              <a:gd name="f100" fmla="+- 0 0 f99"/>
              <a:gd name="f101" fmla="+- 0 0 f100"/>
              <a:gd name="f102" fmla="val f101"/>
              <a:gd name="f103" fmla="+- 0 0 f102"/>
              <a:gd name="f104" fmla="*/ f9 f103 1"/>
              <a:gd name="f105" fmla="*/ f104 3163 1"/>
              <a:gd name="f106" fmla="*/ f105 1 7636"/>
              <a:gd name="f107" fmla="+- f6 f106 0"/>
              <a:gd name="f108" fmla="+- f44 0 f106"/>
              <a:gd name="f109" fmla="+- f45 0 f106"/>
              <a:gd name="f110" fmla="*/ f107 f37 1"/>
              <a:gd name="f111" fmla="*/ f108 f37 1"/>
              <a:gd name="f112" fmla="*/ f109 f37 1"/>
            </a:gdLst>
            <a:ahLst/>
            <a:cxnLst>
              <a:cxn ang="3cd4">
                <a:pos x="hc" y="t"/>
              </a:cxn>
              <a:cxn ang="0">
                <a:pos x="r" y="vc"/>
              </a:cxn>
              <a:cxn ang="cd4">
                <a:pos x="hc" y="b"/>
              </a:cxn>
              <a:cxn ang="cd2">
                <a:pos x="l" y="vc"/>
              </a:cxn>
            </a:cxnLst>
            <a:rect l="f110" t="f110" r="f111" b="f112"/>
            <a:pathLst>
              <a:path>
                <a:moveTo>
                  <a:pt x="f48" y="f49"/>
                </a:moveTo>
                <a:arcTo wR="f50" hR="f51" stAng="f47" swAng="f43"/>
                <a:lnTo>
                  <a:pt x="f49" y="f62"/>
                </a:lnTo>
                <a:arcTo wR="f51" hR="f88" stAng="f92" swAng="f67"/>
                <a:lnTo>
                  <a:pt x="f63" y="f55"/>
                </a:lnTo>
                <a:arcTo wR="f89" hR="f90" stAng="f93" swAng="f84"/>
                <a:lnTo>
                  <a:pt x="f56" y="f48"/>
                </a:lnTo>
                <a:arcTo wR="f91" hR="f50" stAng="f85" swAng="f86"/>
                <a:close/>
              </a:path>
            </a:pathLst>
          </a:custGeom>
          <a:solidFill>
            <a:srgbClr val="FFFFFF"/>
          </a:solidFill>
          <a:ln w="12701" cap="flat">
            <a:solidFill>
              <a:srgbClr val="000000"/>
            </a:solidFill>
            <a:prstDash val="solid"/>
            <a:miter/>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GB" sz="1800" b="0" i="0" u="none" strike="noStrike" kern="1200" cap="none" spc="0" baseline="0">
              <a:solidFill>
                <a:srgbClr val="000000"/>
              </a:solidFill>
              <a:uFillTx/>
              <a:latin typeface="Calibri"/>
            </a:endParaRPr>
          </a:p>
        </p:txBody>
      </p:sp>
      <p:sp>
        <p:nvSpPr>
          <p:cNvPr id="4" name="TextBox 4"/>
          <p:cNvSpPr txBox="1"/>
          <p:nvPr/>
        </p:nvSpPr>
        <p:spPr>
          <a:xfrm>
            <a:off x="1376738" y="1387007"/>
            <a:ext cx="9339206" cy="646334"/>
          </a:xfrm>
          <a:prstGeom prst="rect">
            <a:avLst/>
          </a:prstGeom>
          <a:noFill/>
          <a:ln cap="flat">
            <a:noFill/>
          </a:ln>
        </p:spPr>
        <p:txBody>
          <a:bodyPr vert="horz" wrap="squar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GB" sz="1800" b="0" i="0" u="none" strike="noStrike" kern="1200" cap="none" spc="0" baseline="0">
              <a:solidFill>
                <a:srgbClr val="000000"/>
              </a:solidFill>
              <a:uFillTx/>
              <a:latin typeface="Calibri"/>
            </a:endParaRPr>
          </a:p>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GB" sz="1800" b="0" i="0" u="none" strike="noStrike" kern="1200" cap="none" spc="0" baseline="0">
              <a:solidFill>
                <a:srgbClr val="000000"/>
              </a:solidFill>
              <a:uFillTx/>
              <a:latin typeface="Calibri"/>
            </a:endParaRPr>
          </a:p>
        </p:txBody>
      </p:sp>
      <p:sp>
        <p:nvSpPr>
          <p:cNvPr id="5" name="Rectangle 2"/>
          <p:cNvSpPr/>
          <p:nvPr/>
        </p:nvSpPr>
        <p:spPr>
          <a:xfrm>
            <a:off x="581028" y="5959007"/>
            <a:ext cx="11039478" cy="667210"/>
          </a:xfrm>
          <a:prstGeom prst="rect">
            <a:avLst/>
          </a:prstGeom>
          <a:solidFill>
            <a:srgbClr val="FFFFFF"/>
          </a:solidFill>
          <a:ln w="12701" cap="flat">
            <a:solidFill>
              <a:srgbClr val="000000"/>
            </a:solidFill>
            <a:prstDash val="solid"/>
            <a:miter/>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GB" sz="1800" b="0" i="0" u="none" strike="noStrike" kern="1200" cap="none" spc="0" baseline="0">
              <a:solidFill>
                <a:srgbClr val="000000"/>
              </a:solidFill>
              <a:uFillTx/>
              <a:latin typeface="Calibri"/>
            </a:endParaRPr>
          </a:p>
        </p:txBody>
      </p:sp>
      <p:sp>
        <p:nvSpPr>
          <p:cNvPr id="6" name="TextBox 5"/>
          <p:cNvSpPr txBox="1"/>
          <p:nvPr/>
        </p:nvSpPr>
        <p:spPr>
          <a:xfrm>
            <a:off x="838203" y="5959007"/>
            <a:ext cx="10891784" cy="646334"/>
          </a:xfrm>
          <a:prstGeom prst="rect">
            <a:avLst/>
          </a:prstGeom>
          <a:noFill/>
          <a:ln cap="flat">
            <a:noFill/>
          </a:ln>
        </p:spPr>
        <p:txBody>
          <a:bodyPr vert="horz" wrap="squar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n-GB" sz="1800" b="0" i="0" u="none" strike="noStrike" kern="1200" cap="none" spc="0" baseline="0" dirty="0">
                <a:solidFill>
                  <a:srgbClr val="000000"/>
                </a:solidFill>
                <a:uFillTx/>
                <a:latin typeface="Calibri"/>
              </a:rPr>
              <a:t>Success criteria : you have drawn a range of designs for your product. </a:t>
            </a:r>
            <a:r>
              <a:rPr lang="en-GB" sz="1800" b="0" i="0" u="none" strike="noStrike" kern="1200" cap="none" spc="0" baseline="0" dirty="0" smtClean="0">
                <a:solidFill>
                  <a:srgbClr val="000000"/>
                </a:solidFill>
                <a:uFillTx/>
                <a:latin typeface="Calibri"/>
              </a:rPr>
              <a:t>They clearly copy the style of the designer who you researched. They </a:t>
            </a:r>
            <a:r>
              <a:rPr lang="en-GB" sz="1800" b="0" i="0" u="none" strike="noStrike" kern="1200" cap="none" spc="0" baseline="0" dirty="0">
                <a:solidFill>
                  <a:srgbClr val="000000"/>
                </a:solidFill>
                <a:uFillTx/>
                <a:latin typeface="Calibri"/>
              </a:rPr>
              <a:t>are coloured in and have </a:t>
            </a:r>
            <a:r>
              <a:rPr lang="en-GB" dirty="0" smtClean="0">
                <a:solidFill>
                  <a:srgbClr val="000000"/>
                </a:solidFill>
                <a:latin typeface="Calibri"/>
              </a:rPr>
              <a:t>notes explaining each design.</a:t>
            </a:r>
            <a:endParaRPr lang="en-GB" sz="1800" b="0" i="0" u="none" strike="noStrike" kern="1200" cap="none" spc="0" baseline="0" dirty="0">
              <a:solidFill>
                <a:srgbClr val="000000"/>
              </a:solidFill>
              <a:uFillTx/>
              <a:latin typeface="Calibri"/>
            </a:endParaRPr>
          </a:p>
        </p:txBody>
      </p:sp>
      <p:pic>
        <p:nvPicPr>
          <p:cNvPr id="7" name="Picture 10" descr="A close up of a logo&#10;&#10;Description automatically generated">
            <a:extLst>
              <a:ext uri="{FF2B5EF4-FFF2-40B4-BE49-F238E27FC236}">
                <a16:creationId xmlns:a16="http://schemas.microsoft.com/office/drawing/2014/main" id="{00000000-0000-0000-0000-000000000000}"/>
              </a:ext>
            </a:extLst>
          </p:cNvPr>
          <p:cNvPicPr>
            <a:picLocks noChangeAspect="1"/>
          </p:cNvPicPr>
          <p:nvPr/>
        </p:nvPicPr>
        <p:blipFill>
          <a:blip r:embed="rId3"/>
          <a:stretch>
            <a:fillRect/>
          </a:stretch>
        </p:blipFill>
        <p:spPr>
          <a:xfrm>
            <a:off x="10803818" y="96798"/>
            <a:ext cx="1099968" cy="769979"/>
          </a:xfrm>
          <a:prstGeom prst="rect">
            <a:avLst/>
          </a:prstGeom>
          <a:noFill/>
          <a:ln cap="flat">
            <a:noFill/>
          </a:ln>
        </p:spPr>
      </p:pic>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name="Slide11">
    <p:spTree>
      <p:nvGrpSpPr>
        <p:cNvPr id="1" name=""/>
        <p:cNvGrpSpPr/>
        <p:nvPr/>
      </p:nvGrpSpPr>
      <p:grpSpPr>
        <a:xfrm>
          <a:off x="0" y="0"/>
          <a:ext cx="0" cy="0"/>
          <a:chOff x="0" y="0"/>
          <a:chExt cx="0" cy="0"/>
        </a:xfrm>
      </p:grpSpPr>
      <p:sp>
        <p:nvSpPr>
          <p:cNvPr id="2" name="Title 1"/>
          <p:cNvSpPr txBox="1">
            <a:spLocks noGrp="1"/>
          </p:cNvSpPr>
          <p:nvPr>
            <p:ph type="title"/>
          </p:nvPr>
        </p:nvSpPr>
        <p:spPr>
          <a:xfrm>
            <a:off x="838203" y="231772"/>
            <a:ext cx="10515600" cy="739777"/>
          </a:xfrm>
        </p:spPr>
        <p:txBody>
          <a:bodyPr/>
          <a:lstStyle/>
          <a:p>
            <a:pPr lvl="0"/>
            <a:r>
              <a:rPr lang="en-GB" sz="2800"/>
              <a:t>Task: choose one of your designs and explain why you have chosen it</a:t>
            </a:r>
          </a:p>
        </p:txBody>
      </p:sp>
      <p:sp>
        <p:nvSpPr>
          <p:cNvPr id="3" name="Rectangle: Rounded Corners 3"/>
          <p:cNvSpPr/>
          <p:nvPr/>
        </p:nvSpPr>
        <p:spPr>
          <a:xfrm>
            <a:off x="581028" y="971550"/>
            <a:ext cx="11039478" cy="4884715"/>
          </a:xfrm>
          <a:custGeom>
            <a:avLst/>
            <a:gdLst>
              <a:gd name="f0" fmla="val 10800000"/>
              <a:gd name="f1" fmla="val 5400000"/>
              <a:gd name="f2" fmla="val 16200000"/>
              <a:gd name="f3" fmla="val w"/>
              <a:gd name="f4" fmla="val h"/>
              <a:gd name="f5" fmla="val ss"/>
              <a:gd name="f6" fmla="val 0"/>
              <a:gd name="f7" fmla="*/ 5419351 1 1725033"/>
              <a:gd name="f8" fmla="val 45"/>
              <a:gd name="f9" fmla="val 3600"/>
              <a:gd name="f10" fmla="abs f3"/>
              <a:gd name="f11" fmla="abs f4"/>
              <a:gd name="f12" fmla="abs f5"/>
              <a:gd name="f13" fmla="*/ f7 1 180"/>
              <a:gd name="f14" fmla="+- 0 0 f1"/>
              <a:gd name="f15" fmla="+- f6 f9 0"/>
              <a:gd name="f16" fmla="?: f10 f3 1"/>
              <a:gd name="f17" fmla="?: f11 f4 1"/>
              <a:gd name="f18" fmla="?: f12 f5 1"/>
              <a:gd name="f19" fmla="*/ f8 f13 1"/>
              <a:gd name="f20" fmla="+- f6 0 f15"/>
              <a:gd name="f21" fmla="+- f15 0 f6"/>
              <a:gd name="f22" fmla="*/ f16 1 21600"/>
              <a:gd name="f23" fmla="*/ f17 1 21600"/>
              <a:gd name="f24" fmla="*/ 21600 f16 1"/>
              <a:gd name="f25" fmla="*/ 21600 f17 1"/>
              <a:gd name="f26" fmla="+- 0 0 f19"/>
              <a:gd name="f27" fmla="abs f20"/>
              <a:gd name="f28" fmla="abs f21"/>
              <a:gd name="f29" fmla="?: f20 f14 f1"/>
              <a:gd name="f30" fmla="?: f20 f1 f14"/>
              <a:gd name="f31" fmla="?: f20 f2 f1"/>
              <a:gd name="f32" fmla="?: f20 f1 f2"/>
              <a:gd name="f33" fmla="?: f21 f14 f1"/>
              <a:gd name="f34" fmla="?: f21 f1 f14"/>
              <a:gd name="f35" fmla="?: f20 0 f0"/>
              <a:gd name="f36" fmla="?: f20 f0 0"/>
              <a:gd name="f37" fmla="min f23 f22"/>
              <a:gd name="f38" fmla="*/ f24 1 f18"/>
              <a:gd name="f39" fmla="*/ f25 1 f18"/>
              <a:gd name="f40" fmla="*/ f26 f0 1"/>
              <a:gd name="f41" fmla="?: f20 f32 f31"/>
              <a:gd name="f42" fmla="?: f20 f31 f32"/>
              <a:gd name="f43" fmla="?: f21 f30 f29"/>
              <a:gd name="f44" fmla="val f38"/>
              <a:gd name="f45" fmla="val f39"/>
              <a:gd name="f46" fmla="*/ f40 1 f7"/>
              <a:gd name="f47" fmla="?: f21 f42 f41"/>
              <a:gd name="f48" fmla="*/ f15 f37 1"/>
              <a:gd name="f49" fmla="*/ f6 f37 1"/>
              <a:gd name="f50" fmla="*/ f27 f37 1"/>
              <a:gd name="f51" fmla="*/ f28 f37 1"/>
              <a:gd name="f52" fmla="+- f45 0 f9"/>
              <a:gd name="f53" fmla="+- f44 0 f9"/>
              <a:gd name="f54" fmla="+- f46 0 f1"/>
              <a:gd name="f55" fmla="*/ f45 f37 1"/>
              <a:gd name="f56" fmla="*/ f44 f37 1"/>
              <a:gd name="f57" fmla="+- f45 0 f52"/>
              <a:gd name="f58" fmla="+- f44 0 f53"/>
              <a:gd name="f59" fmla="+- f52 0 f45"/>
              <a:gd name="f60" fmla="+- f53 0 f44"/>
              <a:gd name="f61" fmla="+- f54 f1 0"/>
              <a:gd name="f62" fmla="*/ f52 f37 1"/>
              <a:gd name="f63" fmla="*/ f53 f37 1"/>
              <a:gd name="f64" fmla="abs f57"/>
              <a:gd name="f65" fmla="?: f57 0 f0"/>
              <a:gd name="f66" fmla="?: f57 f0 0"/>
              <a:gd name="f67" fmla="?: f57 f33 f34"/>
              <a:gd name="f68" fmla="abs f58"/>
              <a:gd name="f69" fmla="abs f59"/>
              <a:gd name="f70" fmla="?: f58 f14 f1"/>
              <a:gd name="f71" fmla="?: f58 f1 f14"/>
              <a:gd name="f72" fmla="?: f58 f2 f1"/>
              <a:gd name="f73" fmla="?: f58 f1 f2"/>
              <a:gd name="f74" fmla="abs f60"/>
              <a:gd name="f75" fmla="?: f60 f14 f1"/>
              <a:gd name="f76" fmla="?: f60 f1 f14"/>
              <a:gd name="f77" fmla="?: f60 f36 f35"/>
              <a:gd name="f78" fmla="?: f60 f35 f36"/>
              <a:gd name="f79" fmla="*/ f61 f7 1"/>
              <a:gd name="f80" fmla="?: f21 f66 f65"/>
              <a:gd name="f81" fmla="?: f21 f65 f66"/>
              <a:gd name="f82" fmla="?: f58 f73 f72"/>
              <a:gd name="f83" fmla="?: f58 f72 f73"/>
              <a:gd name="f84" fmla="?: f59 f71 f70"/>
              <a:gd name="f85" fmla="?: f20 f77 f78"/>
              <a:gd name="f86" fmla="?: f20 f75 f76"/>
              <a:gd name="f87" fmla="*/ f79 1 f0"/>
              <a:gd name="f88" fmla="*/ f64 f37 1"/>
              <a:gd name="f89" fmla="*/ f68 f37 1"/>
              <a:gd name="f90" fmla="*/ f69 f37 1"/>
              <a:gd name="f91" fmla="*/ f74 f37 1"/>
              <a:gd name="f92" fmla="?: f57 f80 f81"/>
              <a:gd name="f93" fmla="?: f59 f83 f82"/>
              <a:gd name="f94" fmla="+- 0 0 f87"/>
              <a:gd name="f95" fmla="+- 0 0 f94"/>
              <a:gd name="f96" fmla="*/ f95 f0 1"/>
              <a:gd name="f97" fmla="*/ f96 1 f7"/>
              <a:gd name="f98" fmla="+- f97 0 f1"/>
              <a:gd name="f99" fmla="cos 1 f98"/>
              <a:gd name="f100" fmla="+- 0 0 f99"/>
              <a:gd name="f101" fmla="+- 0 0 f100"/>
              <a:gd name="f102" fmla="val f101"/>
              <a:gd name="f103" fmla="+- 0 0 f102"/>
              <a:gd name="f104" fmla="*/ f9 f103 1"/>
              <a:gd name="f105" fmla="*/ f104 3163 1"/>
              <a:gd name="f106" fmla="*/ f105 1 7636"/>
              <a:gd name="f107" fmla="+- f6 f106 0"/>
              <a:gd name="f108" fmla="+- f44 0 f106"/>
              <a:gd name="f109" fmla="+- f45 0 f106"/>
              <a:gd name="f110" fmla="*/ f107 f37 1"/>
              <a:gd name="f111" fmla="*/ f108 f37 1"/>
              <a:gd name="f112" fmla="*/ f109 f37 1"/>
            </a:gdLst>
            <a:ahLst/>
            <a:cxnLst>
              <a:cxn ang="3cd4">
                <a:pos x="hc" y="t"/>
              </a:cxn>
              <a:cxn ang="0">
                <a:pos x="r" y="vc"/>
              </a:cxn>
              <a:cxn ang="cd4">
                <a:pos x="hc" y="b"/>
              </a:cxn>
              <a:cxn ang="cd2">
                <a:pos x="l" y="vc"/>
              </a:cxn>
            </a:cxnLst>
            <a:rect l="f110" t="f110" r="f111" b="f112"/>
            <a:pathLst>
              <a:path>
                <a:moveTo>
                  <a:pt x="f48" y="f49"/>
                </a:moveTo>
                <a:arcTo wR="f50" hR="f51" stAng="f47" swAng="f43"/>
                <a:lnTo>
                  <a:pt x="f49" y="f62"/>
                </a:lnTo>
                <a:arcTo wR="f51" hR="f88" stAng="f92" swAng="f67"/>
                <a:lnTo>
                  <a:pt x="f63" y="f55"/>
                </a:lnTo>
                <a:arcTo wR="f89" hR="f90" stAng="f93" swAng="f84"/>
                <a:lnTo>
                  <a:pt x="f56" y="f48"/>
                </a:lnTo>
                <a:arcTo wR="f91" hR="f50" stAng="f85" swAng="f86"/>
                <a:close/>
              </a:path>
            </a:pathLst>
          </a:custGeom>
          <a:solidFill>
            <a:srgbClr val="FFFFFF"/>
          </a:solidFill>
          <a:ln w="12701" cap="flat">
            <a:solidFill>
              <a:srgbClr val="000000"/>
            </a:solidFill>
            <a:prstDash val="solid"/>
            <a:miter/>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GB" sz="1800" b="0" i="0" u="none" strike="noStrike" kern="1200" cap="none" spc="0" baseline="0">
              <a:solidFill>
                <a:srgbClr val="000000"/>
              </a:solidFill>
              <a:uFillTx/>
              <a:latin typeface="Calibri"/>
            </a:endParaRPr>
          </a:p>
        </p:txBody>
      </p:sp>
      <p:sp>
        <p:nvSpPr>
          <p:cNvPr id="4" name="TextBox 4"/>
          <p:cNvSpPr txBox="1"/>
          <p:nvPr/>
        </p:nvSpPr>
        <p:spPr>
          <a:xfrm>
            <a:off x="1376738" y="1387007"/>
            <a:ext cx="9339206" cy="646334"/>
          </a:xfrm>
          <a:prstGeom prst="rect">
            <a:avLst/>
          </a:prstGeom>
          <a:noFill/>
          <a:ln cap="flat">
            <a:noFill/>
          </a:ln>
        </p:spPr>
        <p:txBody>
          <a:bodyPr vert="horz" wrap="squar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GB" sz="1800" b="0" i="0" u="none" strike="noStrike" kern="1200" cap="none" spc="0" baseline="0">
              <a:solidFill>
                <a:srgbClr val="000000"/>
              </a:solidFill>
              <a:uFillTx/>
              <a:latin typeface="Calibri"/>
            </a:endParaRPr>
          </a:p>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GB" sz="1800" b="0" i="0" u="none" strike="noStrike" kern="1200" cap="none" spc="0" baseline="0">
              <a:solidFill>
                <a:srgbClr val="000000"/>
              </a:solidFill>
              <a:uFillTx/>
              <a:latin typeface="Calibri"/>
            </a:endParaRPr>
          </a:p>
        </p:txBody>
      </p:sp>
      <p:sp>
        <p:nvSpPr>
          <p:cNvPr id="5" name="Rectangle 2"/>
          <p:cNvSpPr/>
          <p:nvPr/>
        </p:nvSpPr>
        <p:spPr>
          <a:xfrm>
            <a:off x="581028" y="5959007"/>
            <a:ext cx="11039478" cy="667210"/>
          </a:xfrm>
          <a:prstGeom prst="rect">
            <a:avLst/>
          </a:prstGeom>
          <a:solidFill>
            <a:srgbClr val="FFFFFF"/>
          </a:solidFill>
          <a:ln w="12701" cap="flat">
            <a:solidFill>
              <a:srgbClr val="000000"/>
            </a:solidFill>
            <a:prstDash val="solid"/>
            <a:miter/>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GB" sz="1800" b="0" i="0" u="none" strike="noStrike" kern="1200" cap="none" spc="0" baseline="0">
              <a:solidFill>
                <a:srgbClr val="000000"/>
              </a:solidFill>
              <a:uFillTx/>
              <a:latin typeface="Calibri"/>
            </a:endParaRPr>
          </a:p>
        </p:txBody>
      </p:sp>
      <p:sp>
        <p:nvSpPr>
          <p:cNvPr id="6" name="TextBox 5"/>
          <p:cNvSpPr txBox="1"/>
          <p:nvPr/>
        </p:nvSpPr>
        <p:spPr>
          <a:xfrm>
            <a:off x="838203" y="5959007"/>
            <a:ext cx="10891784" cy="646334"/>
          </a:xfrm>
          <a:prstGeom prst="rect">
            <a:avLst/>
          </a:prstGeom>
          <a:noFill/>
          <a:ln cap="flat">
            <a:noFill/>
          </a:ln>
        </p:spPr>
        <p:txBody>
          <a:bodyPr vert="horz" wrap="squar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n-GB" sz="1800" b="0" i="0" u="none" strike="noStrike" kern="1200" cap="none" spc="0" baseline="0">
                <a:solidFill>
                  <a:srgbClr val="000000"/>
                </a:solidFill>
                <a:uFillTx/>
                <a:latin typeface="Calibri"/>
              </a:rPr>
              <a:t>Success criteria : you have drawn out a developed final design, in 3D if possible, of the product you are going to make. You have explained using notes or labels why you have chosen this particular design.</a:t>
            </a:r>
          </a:p>
        </p:txBody>
      </p:sp>
      <p:sp>
        <p:nvSpPr>
          <p:cNvPr id="7" name="TextBox 6"/>
          <p:cNvSpPr txBox="1"/>
          <p:nvPr/>
        </p:nvSpPr>
        <p:spPr>
          <a:xfrm>
            <a:off x="6863138" y="1551398"/>
            <a:ext cx="3952128" cy="3970315"/>
          </a:xfrm>
          <a:prstGeom prst="rect">
            <a:avLst/>
          </a:prstGeom>
          <a:noFill/>
          <a:ln w="9528" cap="flat">
            <a:solidFill>
              <a:srgbClr val="000000"/>
            </a:solidFill>
            <a:prstDash val="solid"/>
            <a:miter/>
          </a:ln>
        </p:spPr>
        <p:txBody>
          <a:bodyPr vert="horz" wrap="squar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n-GB" sz="1800" b="0" i="0" u="none" strike="noStrike" kern="1200" cap="none" spc="0" baseline="0">
                <a:solidFill>
                  <a:srgbClr val="000000"/>
                </a:solidFill>
                <a:uFillTx/>
                <a:latin typeface="Calibri"/>
              </a:rPr>
              <a:t>Why I have chosen this design</a:t>
            </a:r>
          </a:p>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GB" sz="1800" b="0" i="0" u="none" strike="noStrike" kern="1200" cap="none" spc="0" baseline="0">
              <a:solidFill>
                <a:srgbClr val="000000"/>
              </a:solidFill>
              <a:uFillTx/>
              <a:latin typeface="Calibri"/>
            </a:endParaRPr>
          </a:p>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GB" sz="1800" b="0" i="0" u="none" strike="noStrike" kern="1200" cap="none" spc="0" baseline="0">
              <a:solidFill>
                <a:srgbClr val="000000"/>
              </a:solidFill>
              <a:uFillTx/>
              <a:latin typeface="Calibri"/>
            </a:endParaRPr>
          </a:p>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GB" sz="1800" b="0" i="0" u="none" strike="noStrike" kern="1200" cap="none" spc="0" baseline="0">
              <a:solidFill>
                <a:srgbClr val="000000"/>
              </a:solidFill>
              <a:uFillTx/>
              <a:latin typeface="Calibri"/>
            </a:endParaRPr>
          </a:p>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GB" sz="1800" b="0" i="0" u="none" strike="noStrike" kern="1200" cap="none" spc="0" baseline="0">
              <a:solidFill>
                <a:srgbClr val="000000"/>
              </a:solidFill>
              <a:uFillTx/>
              <a:latin typeface="Calibri"/>
            </a:endParaRPr>
          </a:p>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GB" sz="1800" b="0" i="0" u="none" strike="noStrike" kern="1200" cap="none" spc="0" baseline="0">
              <a:solidFill>
                <a:srgbClr val="000000"/>
              </a:solidFill>
              <a:uFillTx/>
              <a:latin typeface="Calibri"/>
            </a:endParaRPr>
          </a:p>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GB" sz="1800" b="0" i="0" u="none" strike="noStrike" kern="1200" cap="none" spc="0" baseline="0">
              <a:solidFill>
                <a:srgbClr val="000000"/>
              </a:solidFill>
              <a:uFillTx/>
              <a:latin typeface="Calibri"/>
            </a:endParaRPr>
          </a:p>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GB" sz="1800" b="0" i="0" u="none" strike="noStrike" kern="1200" cap="none" spc="0" baseline="0">
              <a:solidFill>
                <a:srgbClr val="000000"/>
              </a:solidFill>
              <a:uFillTx/>
              <a:latin typeface="Calibri"/>
            </a:endParaRPr>
          </a:p>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GB" sz="1800" b="0" i="0" u="none" strike="noStrike" kern="1200" cap="none" spc="0" baseline="0">
              <a:solidFill>
                <a:srgbClr val="000000"/>
              </a:solidFill>
              <a:uFillTx/>
              <a:latin typeface="Calibri"/>
            </a:endParaRPr>
          </a:p>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GB" sz="1800" b="0" i="0" u="none" strike="noStrike" kern="1200" cap="none" spc="0" baseline="0">
              <a:solidFill>
                <a:srgbClr val="000000"/>
              </a:solidFill>
              <a:uFillTx/>
              <a:latin typeface="Calibri"/>
            </a:endParaRPr>
          </a:p>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GB" sz="1800" b="0" i="0" u="none" strike="noStrike" kern="1200" cap="none" spc="0" baseline="0">
              <a:solidFill>
                <a:srgbClr val="000000"/>
              </a:solidFill>
              <a:uFillTx/>
              <a:latin typeface="Calibri"/>
            </a:endParaRPr>
          </a:p>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GB" sz="1800" b="0" i="0" u="none" strike="noStrike" kern="1200" cap="none" spc="0" baseline="0">
              <a:solidFill>
                <a:srgbClr val="000000"/>
              </a:solidFill>
              <a:uFillTx/>
              <a:latin typeface="Calibri"/>
            </a:endParaRPr>
          </a:p>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GB" sz="1800" b="0" i="0" u="none" strike="noStrike" kern="1200" cap="none" spc="0" baseline="0">
              <a:solidFill>
                <a:srgbClr val="000000"/>
              </a:solidFill>
              <a:uFillTx/>
              <a:latin typeface="Calibri"/>
            </a:endParaRPr>
          </a:p>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GB" sz="1800" b="0" i="0" u="none" strike="noStrike" kern="1200" cap="none" spc="0" baseline="0">
              <a:solidFill>
                <a:srgbClr val="000000"/>
              </a:solidFill>
              <a:uFillTx/>
              <a:latin typeface="Calibri"/>
            </a:endParaRPr>
          </a:p>
        </p:txBody>
      </p:sp>
      <p:pic>
        <p:nvPicPr>
          <p:cNvPr id="8" name="Picture 7" descr="A close up of a logo&#10;&#10;Description automatically generated">
            <a:extLst>
              <a:ext uri="{FF2B5EF4-FFF2-40B4-BE49-F238E27FC236}">
                <a16:creationId xmlns:a16="http://schemas.microsoft.com/office/drawing/2014/main" id="{00000000-0000-0000-0000-000000000000}"/>
              </a:ext>
            </a:extLst>
          </p:cNvPr>
          <p:cNvPicPr>
            <a:picLocks noChangeAspect="1"/>
          </p:cNvPicPr>
          <p:nvPr/>
        </p:nvPicPr>
        <p:blipFill>
          <a:blip r:embed="rId3"/>
          <a:stretch>
            <a:fillRect/>
          </a:stretch>
        </p:blipFill>
        <p:spPr>
          <a:xfrm>
            <a:off x="10803818" y="96798"/>
            <a:ext cx="1099968" cy="769979"/>
          </a:xfrm>
          <a:prstGeom prst="rect">
            <a:avLst/>
          </a:prstGeom>
          <a:noFill/>
          <a:ln cap="flat">
            <a:noFill/>
          </a:ln>
        </p:spPr>
      </p:pic>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name="Slide13">
    <p:spTree>
      <p:nvGrpSpPr>
        <p:cNvPr id="1" name=""/>
        <p:cNvGrpSpPr/>
        <p:nvPr/>
      </p:nvGrpSpPr>
      <p:grpSpPr>
        <a:xfrm>
          <a:off x="0" y="0"/>
          <a:ext cx="0" cy="0"/>
          <a:chOff x="0" y="0"/>
          <a:chExt cx="0" cy="0"/>
        </a:xfrm>
      </p:grpSpPr>
      <p:sp>
        <p:nvSpPr>
          <p:cNvPr id="2" name="Title 1"/>
          <p:cNvSpPr txBox="1">
            <a:spLocks noGrp="1"/>
          </p:cNvSpPr>
          <p:nvPr>
            <p:ph type="title"/>
          </p:nvPr>
        </p:nvSpPr>
        <p:spPr>
          <a:xfrm>
            <a:off x="838203" y="231772"/>
            <a:ext cx="10515600" cy="739777"/>
          </a:xfrm>
        </p:spPr>
        <p:txBody>
          <a:bodyPr/>
          <a:lstStyle/>
          <a:p>
            <a:pPr lvl="0"/>
            <a:r>
              <a:rPr lang="en-GB" sz="2500"/>
              <a:t>Task: Evaluate your design</a:t>
            </a:r>
          </a:p>
        </p:txBody>
      </p:sp>
      <p:sp>
        <p:nvSpPr>
          <p:cNvPr id="3" name="Rectangle: Rounded Corners 3"/>
          <p:cNvSpPr/>
          <p:nvPr/>
        </p:nvSpPr>
        <p:spPr>
          <a:xfrm>
            <a:off x="581028" y="971550"/>
            <a:ext cx="11039478" cy="4884715"/>
          </a:xfrm>
          <a:custGeom>
            <a:avLst/>
            <a:gdLst>
              <a:gd name="f0" fmla="val 10800000"/>
              <a:gd name="f1" fmla="val 5400000"/>
              <a:gd name="f2" fmla="val 16200000"/>
              <a:gd name="f3" fmla="val w"/>
              <a:gd name="f4" fmla="val h"/>
              <a:gd name="f5" fmla="val ss"/>
              <a:gd name="f6" fmla="val 0"/>
              <a:gd name="f7" fmla="*/ 5419351 1 1725033"/>
              <a:gd name="f8" fmla="val 45"/>
              <a:gd name="f9" fmla="val 3600"/>
              <a:gd name="f10" fmla="abs f3"/>
              <a:gd name="f11" fmla="abs f4"/>
              <a:gd name="f12" fmla="abs f5"/>
              <a:gd name="f13" fmla="*/ f7 1 180"/>
              <a:gd name="f14" fmla="+- 0 0 f1"/>
              <a:gd name="f15" fmla="+- f6 f9 0"/>
              <a:gd name="f16" fmla="?: f10 f3 1"/>
              <a:gd name="f17" fmla="?: f11 f4 1"/>
              <a:gd name="f18" fmla="?: f12 f5 1"/>
              <a:gd name="f19" fmla="*/ f8 f13 1"/>
              <a:gd name="f20" fmla="+- f6 0 f15"/>
              <a:gd name="f21" fmla="+- f15 0 f6"/>
              <a:gd name="f22" fmla="*/ f16 1 21600"/>
              <a:gd name="f23" fmla="*/ f17 1 21600"/>
              <a:gd name="f24" fmla="*/ 21600 f16 1"/>
              <a:gd name="f25" fmla="*/ 21600 f17 1"/>
              <a:gd name="f26" fmla="+- 0 0 f19"/>
              <a:gd name="f27" fmla="abs f20"/>
              <a:gd name="f28" fmla="abs f21"/>
              <a:gd name="f29" fmla="?: f20 f14 f1"/>
              <a:gd name="f30" fmla="?: f20 f1 f14"/>
              <a:gd name="f31" fmla="?: f20 f2 f1"/>
              <a:gd name="f32" fmla="?: f20 f1 f2"/>
              <a:gd name="f33" fmla="?: f21 f14 f1"/>
              <a:gd name="f34" fmla="?: f21 f1 f14"/>
              <a:gd name="f35" fmla="?: f20 0 f0"/>
              <a:gd name="f36" fmla="?: f20 f0 0"/>
              <a:gd name="f37" fmla="min f23 f22"/>
              <a:gd name="f38" fmla="*/ f24 1 f18"/>
              <a:gd name="f39" fmla="*/ f25 1 f18"/>
              <a:gd name="f40" fmla="*/ f26 f0 1"/>
              <a:gd name="f41" fmla="?: f20 f32 f31"/>
              <a:gd name="f42" fmla="?: f20 f31 f32"/>
              <a:gd name="f43" fmla="?: f21 f30 f29"/>
              <a:gd name="f44" fmla="val f38"/>
              <a:gd name="f45" fmla="val f39"/>
              <a:gd name="f46" fmla="*/ f40 1 f7"/>
              <a:gd name="f47" fmla="?: f21 f42 f41"/>
              <a:gd name="f48" fmla="*/ f15 f37 1"/>
              <a:gd name="f49" fmla="*/ f6 f37 1"/>
              <a:gd name="f50" fmla="*/ f27 f37 1"/>
              <a:gd name="f51" fmla="*/ f28 f37 1"/>
              <a:gd name="f52" fmla="+- f45 0 f9"/>
              <a:gd name="f53" fmla="+- f44 0 f9"/>
              <a:gd name="f54" fmla="+- f46 0 f1"/>
              <a:gd name="f55" fmla="*/ f45 f37 1"/>
              <a:gd name="f56" fmla="*/ f44 f37 1"/>
              <a:gd name="f57" fmla="+- f45 0 f52"/>
              <a:gd name="f58" fmla="+- f44 0 f53"/>
              <a:gd name="f59" fmla="+- f52 0 f45"/>
              <a:gd name="f60" fmla="+- f53 0 f44"/>
              <a:gd name="f61" fmla="+- f54 f1 0"/>
              <a:gd name="f62" fmla="*/ f52 f37 1"/>
              <a:gd name="f63" fmla="*/ f53 f37 1"/>
              <a:gd name="f64" fmla="abs f57"/>
              <a:gd name="f65" fmla="?: f57 0 f0"/>
              <a:gd name="f66" fmla="?: f57 f0 0"/>
              <a:gd name="f67" fmla="?: f57 f33 f34"/>
              <a:gd name="f68" fmla="abs f58"/>
              <a:gd name="f69" fmla="abs f59"/>
              <a:gd name="f70" fmla="?: f58 f14 f1"/>
              <a:gd name="f71" fmla="?: f58 f1 f14"/>
              <a:gd name="f72" fmla="?: f58 f2 f1"/>
              <a:gd name="f73" fmla="?: f58 f1 f2"/>
              <a:gd name="f74" fmla="abs f60"/>
              <a:gd name="f75" fmla="?: f60 f14 f1"/>
              <a:gd name="f76" fmla="?: f60 f1 f14"/>
              <a:gd name="f77" fmla="?: f60 f36 f35"/>
              <a:gd name="f78" fmla="?: f60 f35 f36"/>
              <a:gd name="f79" fmla="*/ f61 f7 1"/>
              <a:gd name="f80" fmla="?: f21 f66 f65"/>
              <a:gd name="f81" fmla="?: f21 f65 f66"/>
              <a:gd name="f82" fmla="?: f58 f73 f72"/>
              <a:gd name="f83" fmla="?: f58 f72 f73"/>
              <a:gd name="f84" fmla="?: f59 f71 f70"/>
              <a:gd name="f85" fmla="?: f20 f77 f78"/>
              <a:gd name="f86" fmla="?: f20 f75 f76"/>
              <a:gd name="f87" fmla="*/ f79 1 f0"/>
              <a:gd name="f88" fmla="*/ f64 f37 1"/>
              <a:gd name="f89" fmla="*/ f68 f37 1"/>
              <a:gd name="f90" fmla="*/ f69 f37 1"/>
              <a:gd name="f91" fmla="*/ f74 f37 1"/>
              <a:gd name="f92" fmla="?: f57 f80 f81"/>
              <a:gd name="f93" fmla="?: f59 f83 f82"/>
              <a:gd name="f94" fmla="+- 0 0 f87"/>
              <a:gd name="f95" fmla="+- 0 0 f94"/>
              <a:gd name="f96" fmla="*/ f95 f0 1"/>
              <a:gd name="f97" fmla="*/ f96 1 f7"/>
              <a:gd name="f98" fmla="+- f97 0 f1"/>
              <a:gd name="f99" fmla="cos 1 f98"/>
              <a:gd name="f100" fmla="+- 0 0 f99"/>
              <a:gd name="f101" fmla="+- 0 0 f100"/>
              <a:gd name="f102" fmla="val f101"/>
              <a:gd name="f103" fmla="+- 0 0 f102"/>
              <a:gd name="f104" fmla="*/ f9 f103 1"/>
              <a:gd name="f105" fmla="*/ f104 3163 1"/>
              <a:gd name="f106" fmla="*/ f105 1 7636"/>
              <a:gd name="f107" fmla="+- f6 f106 0"/>
              <a:gd name="f108" fmla="+- f44 0 f106"/>
              <a:gd name="f109" fmla="+- f45 0 f106"/>
              <a:gd name="f110" fmla="*/ f107 f37 1"/>
              <a:gd name="f111" fmla="*/ f108 f37 1"/>
              <a:gd name="f112" fmla="*/ f109 f37 1"/>
            </a:gdLst>
            <a:ahLst/>
            <a:cxnLst>
              <a:cxn ang="3cd4">
                <a:pos x="hc" y="t"/>
              </a:cxn>
              <a:cxn ang="0">
                <a:pos x="r" y="vc"/>
              </a:cxn>
              <a:cxn ang="cd4">
                <a:pos x="hc" y="b"/>
              </a:cxn>
              <a:cxn ang="cd2">
                <a:pos x="l" y="vc"/>
              </a:cxn>
            </a:cxnLst>
            <a:rect l="f110" t="f110" r="f111" b="f112"/>
            <a:pathLst>
              <a:path>
                <a:moveTo>
                  <a:pt x="f48" y="f49"/>
                </a:moveTo>
                <a:arcTo wR="f50" hR="f51" stAng="f47" swAng="f43"/>
                <a:lnTo>
                  <a:pt x="f49" y="f62"/>
                </a:lnTo>
                <a:arcTo wR="f51" hR="f88" stAng="f92" swAng="f67"/>
                <a:lnTo>
                  <a:pt x="f63" y="f55"/>
                </a:lnTo>
                <a:arcTo wR="f89" hR="f90" stAng="f93" swAng="f84"/>
                <a:lnTo>
                  <a:pt x="f56" y="f48"/>
                </a:lnTo>
                <a:arcTo wR="f91" hR="f50" stAng="f85" swAng="f86"/>
                <a:close/>
              </a:path>
            </a:pathLst>
          </a:custGeom>
          <a:solidFill>
            <a:srgbClr val="FFFFFF"/>
          </a:solidFill>
          <a:ln w="12701" cap="flat">
            <a:solidFill>
              <a:srgbClr val="000000"/>
            </a:solidFill>
            <a:prstDash val="solid"/>
            <a:miter/>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GB" sz="1800" b="0" i="0" u="none" strike="noStrike" kern="1200" cap="none" spc="0" baseline="0">
              <a:solidFill>
                <a:srgbClr val="000000"/>
              </a:solidFill>
              <a:uFillTx/>
              <a:latin typeface="Calibri"/>
            </a:endParaRPr>
          </a:p>
        </p:txBody>
      </p:sp>
      <p:sp>
        <p:nvSpPr>
          <p:cNvPr id="4" name="TextBox 4"/>
          <p:cNvSpPr txBox="1"/>
          <p:nvPr/>
        </p:nvSpPr>
        <p:spPr>
          <a:xfrm>
            <a:off x="1376738" y="1387007"/>
            <a:ext cx="9339206" cy="646334"/>
          </a:xfrm>
          <a:prstGeom prst="rect">
            <a:avLst/>
          </a:prstGeom>
          <a:noFill/>
          <a:ln cap="flat">
            <a:noFill/>
          </a:ln>
        </p:spPr>
        <p:txBody>
          <a:bodyPr vert="horz" wrap="squar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GB" sz="1800" b="0" i="0" u="none" strike="noStrike" kern="1200" cap="none" spc="0" baseline="0">
              <a:solidFill>
                <a:srgbClr val="000000"/>
              </a:solidFill>
              <a:uFillTx/>
              <a:latin typeface="Calibri"/>
            </a:endParaRPr>
          </a:p>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GB" sz="1800" b="0" i="0" u="none" strike="noStrike" kern="1200" cap="none" spc="0" baseline="0">
              <a:solidFill>
                <a:srgbClr val="000000"/>
              </a:solidFill>
              <a:uFillTx/>
              <a:latin typeface="Calibri"/>
            </a:endParaRPr>
          </a:p>
        </p:txBody>
      </p:sp>
      <p:sp>
        <p:nvSpPr>
          <p:cNvPr id="5" name="Rectangle 2"/>
          <p:cNvSpPr/>
          <p:nvPr/>
        </p:nvSpPr>
        <p:spPr>
          <a:xfrm>
            <a:off x="581028" y="5959007"/>
            <a:ext cx="11039478" cy="667210"/>
          </a:xfrm>
          <a:prstGeom prst="rect">
            <a:avLst/>
          </a:prstGeom>
          <a:solidFill>
            <a:srgbClr val="FFFFFF"/>
          </a:solidFill>
          <a:ln w="12701" cap="flat">
            <a:solidFill>
              <a:srgbClr val="000000"/>
            </a:solidFill>
            <a:prstDash val="solid"/>
            <a:miter/>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GB" sz="1800" b="0" i="0" u="none" strike="noStrike" kern="1200" cap="none" spc="0" baseline="0">
              <a:solidFill>
                <a:srgbClr val="000000"/>
              </a:solidFill>
              <a:uFillTx/>
              <a:latin typeface="Calibri"/>
            </a:endParaRPr>
          </a:p>
        </p:txBody>
      </p:sp>
      <p:sp>
        <p:nvSpPr>
          <p:cNvPr id="6" name="TextBox 5"/>
          <p:cNvSpPr txBox="1"/>
          <p:nvPr/>
        </p:nvSpPr>
        <p:spPr>
          <a:xfrm>
            <a:off x="838203" y="5959007"/>
            <a:ext cx="10891784" cy="646334"/>
          </a:xfrm>
          <a:prstGeom prst="rect">
            <a:avLst/>
          </a:prstGeom>
          <a:noFill/>
          <a:ln cap="flat">
            <a:noFill/>
          </a:ln>
        </p:spPr>
        <p:txBody>
          <a:bodyPr vert="horz" wrap="squar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n-GB" sz="1800" b="0" i="0" u="none" strike="noStrike" kern="1200" cap="none" spc="0" baseline="0">
                <a:solidFill>
                  <a:srgbClr val="000000"/>
                </a:solidFill>
                <a:uFillTx/>
                <a:latin typeface="Calibri"/>
              </a:rPr>
              <a:t>Success criteria : you have checked your design against the specification that you have written. You have decided whether it does the things you said it would or not. You have given reasons as to why it has or has not.</a:t>
            </a:r>
          </a:p>
        </p:txBody>
      </p:sp>
      <p:pic>
        <p:nvPicPr>
          <p:cNvPr id="7" name="Picture 6" descr="A close up of a logo&#10;&#10;Description automatically generated">
            <a:extLst>
              <a:ext uri="{FF2B5EF4-FFF2-40B4-BE49-F238E27FC236}">
                <a16:creationId xmlns:a16="http://schemas.microsoft.com/office/drawing/2014/main" id="{00000000-0000-0000-0000-000000000000}"/>
              </a:ext>
            </a:extLst>
          </p:cNvPr>
          <p:cNvPicPr>
            <a:picLocks noChangeAspect="1"/>
          </p:cNvPicPr>
          <p:nvPr/>
        </p:nvPicPr>
        <p:blipFill>
          <a:blip r:embed="rId3"/>
          <a:stretch>
            <a:fillRect/>
          </a:stretch>
        </p:blipFill>
        <p:spPr>
          <a:xfrm>
            <a:off x="10803818" y="96798"/>
            <a:ext cx="1099968" cy="769979"/>
          </a:xfrm>
          <a:prstGeom prst="rect">
            <a:avLst/>
          </a:prstGeom>
          <a:noFill/>
          <a:ln cap="flat">
            <a:noFill/>
          </a:ln>
        </p:spPr>
      </p:pic>
      <p:graphicFrame>
        <p:nvGraphicFramePr>
          <p:cNvPr id="8" name="Table 8"/>
          <p:cNvGraphicFramePr>
            <a:graphicFrameLocks noGrp="1"/>
          </p:cNvGraphicFramePr>
          <p:nvPr/>
        </p:nvGraphicFramePr>
        <p:xfrm>
          <a:off x="838203" y="2114952"/>
          <a:ext cx="4802308" cy="3225820"/>
        </p:xfrm>
        <a:graphic>
          <a:graphicData uri="http://schemas.openxmlformats.org/drawingml/2006/table">
            <a:tbl>
              <a:tblPr firstRow="1" bandRow="1">
                <a:effectLst/>
                <a:tableStyleId>{5940675A-B579-460E-94D1-54222C63F5DA}</a:tableStyleId>
              </a:tblPr>
              <a:tblGrid>
                <a:gridCol w="3423952">
                  <a:extLst>
                    <a:ext uri="{9D8B030D-6E8A-4147-A177-3AD203B41FA5}">
                      <a16:colId xmlns:a16="http://schemas.microsoft.com/office/drawing/2014/main" val="54048312"/>
                    </a:ext>
                  </a:extLst>
                </a:gridCol>
                <a:gridCol w="630414">
                  <a:extLst>
                    <a:ext uri="{9D8B030D-6E8A-4147-A177-3AD203B41FA5}">
                      <a16:colId xmlns:a16="http://schemas.microsoft.com/office/drawing/2014/main" val="4180803335"/>
                    </a:ext>
                  </a:extLst>
                </a:gridCol>
                <a:gridCol w="747942">
                  <a:extLst>
                    <a:ext uri="{9D8B030D-6E8A-4147-A177-3AD203B41FA5}">
                      <a16:colId xmlns:a16="http://schemas.microsoft.com/office/drawing/2014/main" val="2409141334"/>
                    </a:ext>
                  </a:extLst>
                </a:gridCol>
              </a:tblGrid>
              <a:tr h="370844">
                <a:tc>
                  <a:txBody>
                    <a:bodyPr/>
                    <a:lstStyle/>
                    <a:p>
                      <a:pPr lvl="0"/>
                      <a:r>
                        <a:rPr lang="en-GB"/>
                        <a:t>Specification Point</a:t>
                      </a:r>
                    </a:p>
                  </a:txBody>
                  <a:tcPr/>
                </a:tc>
                <a:tc>
                  <a:txBody>
                    <a:bodyPr/>
                    <a:lstStyle/>
                    <a:p>
                      <a:pPr lvl="0"/>
                      <a:r>
                        <a:rPr lang="en-GB"/>
                        <a:t>Met</a:t>
                      </a:r>
                    </a:p>
                  </a:txBody>
                  <a:tcPr/>
                </a:tc>
                <a:tc>
                  <a:txBody>
                    <a:bodyPr/>
                    <a:lstStyle/>
                    <a:p>
                      <a:pPr lvl="0"/>
                      <a:r>
                        <a:rPr lang="en-GB"/>
                        <a:t>Not met</a:t>
                      </a:r>
                    </a:p>
                  </a:txBody>
                  <a:tcPr/>
                </a:tc>
                <a:extLst>
                  <a:ext uri="{0D108BD9-81ED-4DB2-BD59-A6C34878D82A}">
                    <a16:rowId xmlns:a16="http://schemas.microsoft.com/office/drawing/2014/main" val="177630121"/>
                  </a:ext>
                </a:extLst>
              </a:tr>
              <a:tr h="370844">
                <a:tc>
                  <a:txBody>
                    <a:bodyPr/>
                    <a:lstStyle/>
                    <a:p>
                      <a:pPr lvl="0"/>
                      <a:r>
                        <a:rPr lang="en-GB"/>
                        <a:t>Function</a:t>
                      </a:r>
                    </a:p>
                  </a:txBody>
                  <a:tcPr/>
                </a:tc>
                <a:tc>
                  <a:txBody>
                    <a:bodyPr/>
                    <a:lstStyle/>
                    <a:p>
                      <a:pPr lvl="0"/>
                      <a:endParaRPr lang="en-GB"/>
                    </a:p>
                  </a:txBody>
                  <a:tcPr/>
                </a:tc>
                <a:tc>
                  <a:txBody>
                    <a:bodyPr/>
                    <a:lstStyle/>
                    <a:p>
                      <a:pPr lvl="0"/>
                      <a:endParaRPr lang="en-GB"/>
                    </a:p>
                  </a:txBody>
                  <a:tcPr/>
                </a:tc>
                <a:extLst>
                  <a:ext uri="{0D108BD9-81ED-4DB2-BD59-A6C34878D82A}">
                    <a16:rowId xmlns:a16="http://schemas.microsoft.com/office/drawing/2014/main" val="1985819796"/>
                  </a:ext>
                </a:extLst>
              </a:tr>
              <a:tr h="370844">
                <a:tc>
                  <a:txBody>
                    <a:bodyPr/>
                    <a:lstStyle/>
                    <a:p>
                      <a:pPr lvl="0"/>
                      <a:r>
                        <a:rPr lang="en-GB"/>
                        <a:t>Form</a:t>
                      </a:r>
                    </a:p>
                  </a:txBody>
                  <a:tcPr/>
                </a:tc>
                <a:tc>
                  <a:txBody>
                    <a:bodyPr/>
                    <a:lstStyle/>
                    <a:p>
                      <a:pPr lvl="0"/>
                      <a:endParaRPr lang="en-GB"/>
                    </a:p>
                  </a:txBody>
                  <a:tcPr/>
                </a:tc>
                <a:tc>
                  <a:txBody>
                    <a:bodyPr/>
                    <a:lstStyle/>
                    <a:p>
                      <a:pPr lvl="0"/>
                      <a:endParaRPr lang="en-GB"/>
                    </a:p>
                  </a:txBody>
                  <a:tcPr/>
                </a:tc>
                <a:extLst>
                  <a:ext uri="{0D108BD9-81ED-4DB2-BD59-A6C34878D82A}">
                    <a16:rowId xmlns:a16="http://schemas.microsoft.com/office/drawing/2014/main" val="2972247472"/>
                  </a:ext>
                </a:extLst>
              </a:tr>
              <a:tr h="370844">
                <a:tc>
                  <a:txBody>
                    <a:bodyPr/>
                    <a:lstStyle/>
                    <a:p>
                      <a:pPr lvl="0"/>
                      <a:r>
                        <a:rPr lang="en-GB"/>
                        <a:t>Materials</a:t>
                      </a:r>
                    </a:p>
                  </a:txBody>
                  <a:tcPr/>
                </a:tc>
                <a:tc>
                  <a:txBody>
                    <a:bodyPr/>
                    <a:lstStyle/>
                    <a:p>
                      <a:pPr lvl="0"/>
                      <a:endParaRPr lang="en-GB"/>
                    </a:p>
                  </a:txBody>
                  <a:tcPr/>
                </a:tc>
                <a:tc>
                  <a:txBody>
                    <a:bodyPr/>
                    <a:lstStyle/>
                    <a:p>
                      <a:pPr lvl="0"/>
                      <a:endParaRPr lang="en-GB"/>
                    </a:p>
                  </a:txBody>
                  <a:tcPr/>
                </a:tc>
                <a:extLst>
                  <a:ext uri="{0D108BD9-81ED-4DB2-BD59-A6C34878D82A}">
                    <a16:rowId xmlns:a16="http://schemas.microsoft.com/office/drawing/2014/main" val="1651013349"/>
                  </a:ext>
                </a:extLst>
              </a:tr>
              <a:tr h="370844">
                <a:tc>
                  <a:txBody>
                    <a:bodyPr/>
                    <a:lstStyle/>
                    <a:p>
                      <a:pPr lvl="0"/>
                      <a:r>
                        <a:rPr lang="en-GB"/>
                        <a:t>User</a:t>
                      </a:r>
                    </a:p>
                  </a:txBody>
                  <a:tcPr/>
                </a:tc>
                <a:tc>
                  <a:txBody>
                    <a:bodyPr/>
                    <a:lstStyle/>
                    <a:p>
                      <a:pPr lvl="0"/>
                      <a:endParaRPr lang="en-GB"/>
                    </a:p>
                  </a:txBody>
                  <a:tcPr/>
                </a:tc>
                <a:tc>
                  <a:txBody>
                    <a:bodyPr/>
                    <a:lstStyle/>
                    <a:p>
                      <a:pPr lvl="0"/>
                      <a:endParaRPr lang="en-GB"/>
                    </a:p>
                  </a:txBody>
                  <a:tcPr/>
                </a:tc>
                <a:extLst>
                  <a:ext uri="{0D108BD9-81ED-4DB2-BD59-A6C34878D82A}">
                    <a16:rowId xmlns:a16="http://schemas.microsoft.com/office/drawing/2014/main" val="2442174105"/>
                  </a:ext>
                </a:extLst>
              </a:tr>
              <a:tr h="370844">
                <a:tc>
                  <a:txBody>
                    <a:bodyPr/>
                    <a:lstStyle/>
                    <a:p>
                      <a:pPr lvl="0"/>
                      <a:r>
                        <a:rPr lang="en-GB"/>
                        <a:t>Size</a:t>
                      </a:r>
                    </a:p>
                  </a:txBody>
                  <a:tcPr/>
                </a:tc>
                <a:tc>
                  <a:txBody>
                    <a:bodyPr/>
                    <a:lstStyle/>
                    <a:p>
                      <a:pPr lvl="0"/>
                      <a:endParaRPr lang="en-GB"/>
                    </a:p>
                  </a:txBody>
                  <a:tcPr/>
                </a:tc>
                <a:tc>
                  <a:txBody>
                    <a:bodyPr/>
                    <a:lstStyle/>
                    <a:p>
                      <a:pPr lvl="0"/>
                      <a:endParaRPr lang="en-GB"/>
                    </a:p>
                  </a:txBody>
                  <a:tcPr/>
                </a:tc>
                <a:extLst>
                  <a:ext uri="{0D108BD9-81ED-4DB2-BD59-A6C34878D82A}">
                    <a16:rowId xmlns:a16="http://schemas.microsoft.com/office/drawing/2014/main" val="807107271"/>
                  </a:ext>
                </a:extLst>
              </a:tr>
              <a:tr h="185422">
                <a:tc>
                  <a:txBody>
                    <a:bodyPr/>
                    <a:lstStyle/>
                    <a:p>
                      <a:pPr lvl="0"/>
                      <a:r>
                        <a:rPr lang="en-GB"/>
                        <a:t>Manufacture</a:t>
                      </a:r>
                    </a:p>
                  </a:txBody>
                  <a:tcPr/>
                </a:tc>
                <a:tc>
                  <a:txBody>
                    <a:bodyPr/>
                    <a:lstStyle/>
                    <a:p>
                      <a:pPr lvl="0"/>
                      <a:endParaRPr lang="en-GB"/>
                    </a:p>
                  </a:txBody>
                  <a:tcPr/>
                </a:tc>
                <a:tc>
                  <a:txBody>
                    <a:bodyPr/>
                    <a:lstStyle/>
                    <a:p>
                      <a:pPr lvl="0"/>
                      <a:endParaRPr lang="en-GB"/>
                    </a:p>
                  </a:txBody>
                  <a:tcPr/>
                </a:tc>
                <a:extLst>
                  <a:ext uri="{0D108BD9-81ED-4DB2-BD59-A6C34878D82A}">
                    <a16:rowId xmlns:a16="http://schemas.microsoft.com/office/drawing/2014/main" val="2916703364"/>
                  </a:ext>
                </a:extLst>
              </a:tr>
              <a:tr h="185422">
                <a:tc>
                  <a:txBody>
                    <a:bodyPr/>
                    <a:lstStyle/>
                    <a:p>
                      <a:pPr lvl="0"/>
                      <a:r>
                        <a:rPr lang="en-GB"/>
                        <a:t>Ergonomics</a:t>
                      </a:r>
                    </a:p>
                  </a:txBody>
                  <a:tcPr/>
                </a:tc>
                <a:tc>
                  <a:txBody>
                    <a:bodyPr/>
                    <a:lstStyle/>
                    <a:p>
                      <a:pPr lvl="0"/>
                      <a:endParaRPr lang="en-GB"/>
                    </a:p>
                  </a:txBody>
                  <a:tcPr/>
                </a:tc>
                <a:tc>
                  <a:txBody>
                    <a:bodyPr/>
                    <a:lstStyle/>
                    <a:p>
                      <a:pPr lvl="0"/>
                      <a:endParaRPr lang="en-GB"/>
                    </a:p>
                  </a:txBody>
                  <a:tcPr/>
                </a:tc>
                <a:extLst>
                  <a:ext uri="{0D108BD9-81ED-4DB2-BD59-A6C34878D82A}">
                    <a16:rowId xmlns:a16="http://schemas.microsoft.com/office/drawing/2014/main" val="4166023862"/>
                  </a:ext>
                </a:extLst>
              </a:tr>
            </a:tbl>
          </a:graphicData>
        </a:graphic>
      </p:graphicFrame>
      <p:sp>
        <p:nvSpPr>
          <p:cNvPr id="9" name="TextBox 9"/>
          <p:cNvSpPr txBox="1"/>
          <p:nvPr/>
        </p:nvSpPr>
        <p:spPr>
          <a:xfrm>
            <a:off x="6096003" y="1736335"/>
            <a:ext cx="4802309" cy="3693316"/>
          </a:xfrm>
          <a:prstGeom prst="rect">
            <a:avLst/>
          </a:prstGeom>
          <a:noFill/>
          <a:ln cap="flat">
            <a:noFill/>
          </a:ln>
        </p:spPr>
        <p:txBody>
          <a:bodyPr vert="horz" wrap="squar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n-GB" sz="1800" b="0" i="0" u="none" strike="noStrike" kern="1200" cap="none" spc="0" baseline="0">
                <a:solidFill>
                  <a:srgbClr val="000000"/>
                </a:solidFill>
                <a:uFillTx/>
                <a:latin typeface="Calibri"/>
              </a:rPr>
              <a:t>How I would improve my design to match the specification more closely</a:t>
            </a:r>
          </a:p>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n-GB" sz="1800" b="0" i="0" u="none" strike="noStrike" kern="1200" cap="none" spc="0" baseline="0">
                <a:solidFill>
                  <a:srgbClr val="000000"/>
                </a:solidFill>
                <a:uFillTx/>
                <a:latin typeface="Calibri"/>
              </a:rPr>
              <a:t>……………………………………………………………………………………………………………………………………………………………………………………………………………………………………………………………………………………………………………………………………………………………………………………………………………………………………………………………………………………………………………………………………………………………………………………………………………………………………………………………………………………………………………………………………………………………………………………………………</a:t>
            </a:r>
          </a:p>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GB" sz="1800" b="0" i="0" u="none" strike="noStrike" kern="1200" cap="none" spc="0" baseline="0">
              <a:solidFill>
                <a:srgbClr val="000000"/>
              </a:solidFill>
              <a:uFillTx/>
              <a:latin typeface="Calibri"/>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26E7D4120504B24D8C18E150A41454E1" ma:contentTypeVersion="2" ma:contentTypeDescription="Create a new document." ma:contentTypeScope="" ma:versionID="991f149785bbf426bf245ee3cb503ca8">
  <xsd:schema xmlns:xsd="http://www.w3.org/2001/XMLSchema" xmlns:xs="http://www.w3.org/2001/XMLSchema" xmlns:p="http://schemas.microsoft.com/office/2006/metadata/properties" xmlns:ns2="bd4704b7-7ac6-498f-b56c-12af798d968e" targetNamespace="http://schemas.microsoft.com/office/2006/metadata/properties" ma:root="true" ma:fieldsID="949ccb302cf9c2e3793ecda87d2b1580" ns2:_="">
    <xsd:import namespace="bd4704b7-7ac6-498f-b56c-12af798d968e"/>
    <xsd:element name="properties">
      <xsd:complexType>
        <xsd:sequence>
          <xsd:element name="documentManagement">
            <xsd:complexType>
              <xsd:all>
                <xsd:element ref="ns2:MediaServiceMetadata" minOccurs="0"/>
                <xsd:element ref="ns2:MediaServiceFast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d4704b7-7ac6-498f-b56c-12af798d968e"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833F0EB8-4852-454C-87AA-E218BDFF8EB6}">
  <ds:schemaRefs>
    <ds:schemaRef ds:uri="http://purl.org/dc/elements/1.1/"/>
    <ds:schemaRef ds:uri="http://schemas.microsoft.com/office/2006/metadata/properties"/>
    <ds:schemaRef ds:uri="http://www.w3.org/XML/1998/namespace"/>
    <ds:schemaRef ds:uri="http://schemas.microsoft.com/office/infopath/2007/PartnerControls"/>
    <ds:schemaRef ds:uri="http://schemas.openxmlformats.org/package/2006/metadata/core-properties"/>
    <ds:schemaRef ds:uri="http://schemas.microsoft.com/office/2006/documentManagement/types"/>
    <ds:schemaRef ds:uri="bd4704b7-7ac6-498f-b56c-12af798d968e"/>
    <ds:schemaRef ds:uri="http://purl.org/dc/dcmitype/"/>
    <ds:schemaRef ds:uri="http://purl.org/dc/terms/"/>
  </ds:schemaRefs>
</ds:datastoreItem>
</file>

<file path=customXml/itemProps2.xml><?xml version="1.0" encoding="utf-8"?>
<ds:datastoreItem xmlns:ds="http://schemas.openxmlformats.org/officeDocument/2006/customXml" ds:itemID="{02ED7E42-D0C1-43D4-A98D-CD1CD6D2209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bd4704b7-7ac6-498f-b56c-12af798d968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29743A11-7037-4442-BB0A-151D028454AB}">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101</TotalTime>
  <Words>938</Words>
  <Application>Microsoft Office PowerPoint</Application>
  <PresentationFormat>Widescreen</PresentationFormat>
  <Paragraphs>87</Paragraphs>
  <Slides>8</Slides>
  <Notes>7</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8</vt:i4>
      </vt:variant>
    </vt:vector>
  </HeadingPairs>
  <TitlesOfParts>
    <vt:vector size="12" baseType="lpstr">
      <vt:lpstr>Arial</vt:lpstr>
      <vt:lpstr>Calibri</vt:lpstr>
      <vt:lpstr>Calibri Light</vt:lpstr>
      <vt:lpstr>Office Theme</vt:lpstr>
      <vt:lpstr>Design like a Famous Designer</vt:lpstr>
      <vt:lpstr>Task: Choose one of the designers below and find out about them</vt:lpstr>
      <vt:lpstr>Task: Print out and stick down or paste and type onto this sheet your research</vt:lpstr>
      <vt:lpstr>Task: Analysing the style of their designs</vt:lpstr>
      <vt:lpstr>Task: Describe the product that you are going to design</vt:lpstr>
      <vt:lpstr>Task: produce a range of (at least 6) hand drawn designs for your product</vt:lpstr>
      <vt:lpstr>Task: choose one of your designs and explain why you have chosen it</vt:lpstr>
      <vt:lpstr>Task: Evaluate your design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New Product Packaging</dc:title>
  <dc:creator>John Mortimer</dc:creator>
  <cp:lastModifiedBy>J Mortimer</cp:lastModifiedBy>
  <cp:revision>8</cp:revision>
  <dcterms:created xsi:type="dcterms:W3CDTF">2020-03-24T11:53:35Z</dcterms:created>
  <dcterms:modified xsi:type="dcterms:W3CDTF">2023-11-08T09:37:50Z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0x01010026E7D4120504B24D8C18E150A41454E1</vt:lpwstr>
  </property>
</Properties>
</file>