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E19E-36B5-3E74-C6CF-1CE3128AD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645CA-20D7-B28E-3C88-84CF66BAC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4B4D1-F2D3-0782-6742-C92886DB8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2376B-5A83-B1BB-DCE6-B1FC218A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2A7CF-5D3D-8451-11DD-EBFCD9CD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82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C253C-4E33-9280-5FA6-9D3796366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B71584-EFF6-BEA5-0D8C-10A29B05F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F1D08-E4DC-421B-7AF9-784D5FBC6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593F-49A9-DF4C-6D34-F44D1184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7166D-8B3C-E145-38CB-966BAA7A7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52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526E7-8233-58F7-871C-F64F1C810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BF5C43-F9F0-FD8D-DB78-3A4653A8E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76F1A-015E-ADB5-BCA9-2337CE04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7B9FF-5B18-E425-5AA1-5F799DCB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78153-0F7B-52EC-8B9B-DA90D693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94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5877-2457-4A79-0FF4-D46AAD7B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FFE09-89B7-E471-C705-940D5E5DF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CD11A-6342-C812-D802-E1C332EA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133AF-1876-E301-3CA1-920BEE7EE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FC727-0830-1358-7948-1D99D8E5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54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350F-699C-B0F7-46E3-0A83A915B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A058A-DB02-CA73-1BFD-D376AD8B8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41FF9-5D14-F4A9-C36B-F0E712F1F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5B399-9608-79A2-865D-35B44D85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A299A-EDDC-D7CC-43B3-93F5A6B7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43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C9CB-A7AD-B425-D4CD-315553762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50605-6423-DCEA-B305-320DD4647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DBEC4-A560-B274-7C54-59C6A8863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23C1F-32E3-AD43-09CB-3C0507DE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5136C-F259-F783-61B7-6BEA11061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14F0A-A12E-A89B-54D3-FC0A2D52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36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21E57-7B7B-1C08-5821-951E765E4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E6D01-D8E1-7CF3-6FDC-246412F3C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92930-9B93-FA3F-54EE-74438AD45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CCF4ED-D481-D54E-7474-CDAEB2FEA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67F87-AEF0-F8F0-A3B5-251BAD254A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113C81-C8E8-E1D0-6DF3-56404715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C88DD-4035-76E9-C7DC-3CDFA4E51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A6D6D-8998-3683-3D34-D3CB1817A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96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AB33-44B6-9361-EF70-B8583101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9F39E3-6CE5-AF58-1580-03A8A91E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180EC9-B2DB-4D5B-F57C-50BBA55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C2718-394E-1E75-AF62-3A8D7179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5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AA44E-4F93-23A9-BDCE-D00BFBB9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7D929C-C1DB-D408-ADB4-3F169587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1CBBD-1267-F8C8-DBB9-8D2BD74E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8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EB28E-18F0-B4D8-E71F-B539A93F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82D73-D272-7426-7037-B7D069CC4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2446A-E89B-71D0-6F02-D208CD543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F85A2-4C16-0BF3-3D39-20771556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B2693-5447-B6AB-AC00-DEB64295A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3F6-46C2-2C97-F9CF-587892D50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38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90A9-E986-724B-26DC-97DBB12A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304D8E-1D03-71B5-948D-8601E95E9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3B501-6818-1E74-39EB-8D6FDB2EA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B2531-DA7D-264C-6304-67E1F75A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65E65-B026-FD49-3703-86C768E6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D7359-5C4A-CD6F-A2F4-0A546B22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4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10401-0E93-03AC-08AB-8754D3E4E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C5815-B378-37DD-6CBF-4D60D9CE2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55A7D-0FA1-19BA-E421-2D90B8594C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897B2-5355-936C-4E67-01E83C986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9CB4E-3F08-9FA6-BA03-60F384928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16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heforgivenessproject.com/education-resources-forgiving-the-unforgivable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B2EA-64A8-32C0-2473-F414BB60CB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Religious Education </a:t>
            </a:r>
            <a:br>
              <a:rPr lang="en-GB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GCSE Year 11</a:t>
            </a:r>
            <a:br>
              <a:rPr lang="en-GB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School closure work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CDB06-3C25-C165-1AF0-D6495D537A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Theme B: Religion, peace and conflict</a:t>
            </a:r>
          </a:p>
        </p:txBody>
      </p:sp>
    </p:spTree>
    <p:extLst>
      <p:ext uri="{BB962C8B-B14F-4D97-AF65-F5344CB8AC3E}">
        <p14:creationId xmlns:p14="http://schemas.microsoft.com/office/powerpoint/2010/main" val="411069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88A40-AE17-8451-F004-56A625923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Forgiveness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47A60-AD6C-F215-63F0-03F6EC183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This series of three lessons explores whether forgiveness is possible in the most extreme cases of war and genocide.</a:t>
            </a:r>
          </a:p>
          <a:p>
            <a:pPr marL="0" indent="0">
              <a:buNone/>
            </a:pPr>
            <a:r>
              <a:rPr lang="en-GB" dirty="0"/>
              <a:t>The lessons focus on Kemal </a:t>
            </a:r>
            <a:r>
              <a:rPr lang="en-GB" dirty="0" err="1"/>
              <a:t>Pervanic</a:t>
            </a:r>
            <a:r>
              <a:rPr lang="en-GB" dirty="0"/>
              <a:t> who lived through the Bosnian War and detainment in </a:t>
            </a:r>
            <a:r>
              <a:rPr lang="en-GB" dirty="0" err="1"/>
              <a:t>Omarska</a:t>
            </a:r>
            <a:r>
              <a:rPr lang="en-GB" dirty="0"/>
              <a:t> concentration camp, and the story of Mary Blewitt who lost 50 members of her family in the Rwandan Genocide.</a:t>
            </a:r>
          </a:p>
          <a:p>
            <a:pPr marL="0" indent="0">
              <a:buNone/>
            </a:pPr>
            <a:r>
              <a:rPr lang="en-GB" dirty="0"/>
              <a:t>Use the link to the resources and complete the Ppt and student booklet.</a:t>
            </a:r>
          </a:p>
          <a:p>
            <a:pPr marL="0" indent="0">
              <a:buNone/>
            </a:pPr>
            <a:r>
              <a:rPr lang="en-GB">
                <a:hlinkClick r:id="rId2"/>
              </a:rPr>
              <a:t>https://www.theforgivenessproject.com/education-resources-forgiving-the-unforgivable/</a:t>
            </a:r>
            <a:endParaRPr lang="en-GB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047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100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Religious Education  GCSE Year 11 School closure work</vt:lpstr>
      <vt:lpstr>Forgiveness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Surman</dc:creator>
  <cp:lastModifiedBy>R Surman</cp:lastModifiedBy>
  <cp:revision>3</cp:revision>
  <dcterms:created xsi:type="dcterms:W3CDTF">2026-01-07T16:03:21Z</dcterms:created>
  <dcterms:modified xsi:type="dcterms:W3CDTF">2026-01-07T17:04:14Z</dcterms:modified>
</cp:coreProperties>
</file>