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7"/>
  </p:notesMasterIdLst>
  <p:sldIdLst>
    <p:sldId id="264" r:id="rId5"/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5" r:id="rId14"/>
    <p:sldId id="266" r:id="rId15"/>
    <p:sldId id="267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7488E59-DF63-43B9-819C-861ABB1DC2EC}" v="44" dt="2021-11-03T15:46:29.15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 Howell-Davis" userId="S::jhowell-davis@st-maryshigh.hereford.sch.uk::2de7b888-b3fc-4766-a121-183f9abd7640" providerId="AD" clId="Web-{27488E59-DF63-43B9-819C-861ABB1DC2EC}"/>
    <pc:docChg chg="modSld">
      <pc:chgData name="J Howell-Davis" userId="S::jhowell-davis@st-maryshigh.hereford.sch.uk::2de7b888-b3fc-4766-a121-183f9abd7640" providerId="AD" clId="Web-{27488E59-DF63-43B9-819C-861ABB1DC2EC}" dt="2021-11-03T15:46:29.151" v="31" actId="1076"/>
      <pc:docMkLst>
        <pc:docMk/>
      </pc:docMkLst>
      <pc:sldChg chg="addSp delSp modSp">
        <pc:chgData name="J Howell-Davis" userId="S::jhowell-davis@st-maryshigh.hereford.sch.uk::2de7b888-b3fc-4766-a121-183f9abd7640" providerId="AD" clId="Web-{27488E59-DF63-43B9-819C-861ABB1DC2EC}" dt="2021-11-03T15:46:29.151" v="31" actId="1076"/>
        <pc:sldMkLst>
          <pc:docMk/>
          <pc:sldMk cId="428115089" sldId="263"/>
        </pc:sldMkLst>
        <pc:spChg chg="add del">
          <ac:chgData name="J Howell-Davis" userId="S::jhowell-davis@st-maryshigh.hereford.sch.uk::2de7b888-b3fc-4766-a121-183f9abd7640" providerId="AD" clId="Web-{27488E59-DF63-43B9-819C-861ABB1DC2EC}" dt="2021-11-03T15:46:02.588" v="3"/>
          <ac:spMkLst>
            <pc:docMk/>
            <pc:sldMk cId="428115089" sldId="263"/>
            <ac:spMk id="4" creationId="{8B352E1C-E3F8-480C-8C86-34004144779B}"/>
          </ac:spMkLst>
        </pc:spChg>
        <pc:spChg chg="add mod">
          <ac:chgData name="J Howell-Davis" userId="S::jhowell-davis@st-maryshigh.hereford.sch.uk::2de7b888-b3fc-4766-a121-183f9abd7640" providerId="AD" clId="Web-{27488E59-DF63-43B9-819C-861ABB1DC2EC}" dt="2021-11-03T15:46:29.151" v="31" actId="1076"/>
          <ac:spMkLst>
            <pc:docMk/>
            <pc:sldMk cId="428115089" sldId="263"/>
            <ac:spMk id="6" creationId="{47E5EC78-957E-48D2-AD0A-26151CF762F1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E47528-BF42-4066-848F-83EB546204D6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9809DE-4974-4395-98DA-DA2C50CAE1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9170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https://www.goconqr.com/en/examtime/blog/create-a-mind-map-connect-ideas/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9809DE-4974-4395-98DA-DA2C50CAE1C7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18784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D55C1-03D6-4342-91E7-68CED99CC48C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2DEDB-0F80-447C-810E-3B0DC341BE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7810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D55C1-03D6-4342-91E7-68CED99CC48C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2DEDB-0F80-447C-810E-3B0DC341BE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05147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D55C1-03D6-4342-91E7-68CED99CC48C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2DEDB-0F80-447C-810E-3B0DC341BE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2137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D55C1-03D6-4342-91E7-68CED99CC48C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2DEDB-0F80-447C-810E-3B0DC341BE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9320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D55C1-03D6-4342-91E7-68CED99CC48C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2DEDB-0F80-447C-810E-3B0DC341BE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3710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D55C1-03D6-4342-91E7-68CED99CC48C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2DEDB-0F80-447C-810E-3B0DC341BE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9795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D55C1-03D6-4342-91E7-68CED99CC48C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2DEDB-0F80-447C-810E-3B0DC341BE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99421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D55C1-03D6-4342-91E7-68CED99CC48C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2DEDB-0F80-447C-810E-3B0DC341BE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9347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D55C1-03D6-4342-91E7-68CED99CC48C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2DEDB-0F80-447C-810E-3B0DC341BE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75570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D55C1-03D6-4342-91E7-68CED99CC48C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2DEDB-0F80-447C-810E-3B0DC341BE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7187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D55C1-03D6-4342-91E7-68CED99CC48C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2DEDB-0F80-447C-810E-3B0DC341BE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4385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D55C1-03D6-4342-91E7-68CED99CC48C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12DEDB-0F80-447C-810E-3B0DC341BE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5801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76" t="20505" r="55795" b="16098"/>
          <a:stretch>
            <a:fillRect/>
          </a:stretch>
        </p:blipFill>
        <p:spPr bwMode="auto">
          <a:xfrm>
            <a:off x="323528" y="188640"/>
            <a:ext cx="8280920" cy="62228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485265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260648"/>
            <a:ext cx="7772400" cy="1470025"/>
          </a:xfrm>
        </p:spPr>
        <p:txBody>
          <a:bodyPr>
            <a:normAutofit/>
          </a:bodyPr>
          <a:lstStyle/>
          <a:p>
            <a:r>
              <a:rPr lang="en-GB" dirty="0"/>
              <a:t>How to Create a Mind Map to Connect Ideas</a:t>
            </a:r>
          </a:p>
        </p:txBody>
      </p:sp>
      <p:pic>
        <p:nvPicPr>
          <p:cNvPr id="3074" name="Picture 2" descr="Image result for mind map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692" y="1916832"/>
            <a:ext cx="7821557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42719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1" y="0"/>
            <a:ext cx="9144000" cy="1143000"/>
          </a:xfrm>
        </p:spPr>
        <p:txBody>
          <a:bodyPr>
            <a:noAutofit/>
          </a:bodyPr>
          <a:lstStyle/>
          <a:p>
            <a:pPr algn="l"/>
            <a:r>
              <a:rPr lang="en-GB" sz="2800" dirty="0"/>
              <a:t>Mind Maps or Mind Mapping enhances our brain’s capacity for memorisation through the association of ideas.</a:t>
            </a:r>
          </a:p>
        </p:txBody>
      </p:sp>
      <p:pic>
        <p:nvPicPr>
          <p:cNvPr id="1026" name="Picture 2" descr="Image result for connected bra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1" y="1268760"/>
            <a:ext cx="9141799" cy="3929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9512" y="5301208"/>
            <a:ext cx="3168352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Radiant Thinking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555776" y="6093296"/>
            <a:ext cx="3960440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Linking Hemispheres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724128" y="5301208"/>
            <a:ext cx="3168352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Power of Images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9512" y="5885983"/>
            <a:ext cx="19442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Your brain wants to make connections</a:t>
            </a:r>
          </a:p>
        </p:txBody>
      </p:sp>
      <p:sp>
        <p:nvSpPr>
          <p:cNvPr id="8" name="Rectangle 7"/>
          <p:cNvSpPr/>
          <p:nvPr/>
        </p:nvSpPr>
        <p:spPr>
          <a:xfrm>
            <a:off x="3592257" y="5701317"/>
            <a:ext cx="19755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active cortical skills</a:t>
            </a:r>
          </a:p>
        </p:txBody>
      </p:sp>
      <p:sp>
        <p:nvSpPr>
          <p:cNvPr id="9" name="Rectangle 8"/>
          <p:cNvSpPr/>
          <p:nvPr/>
        </p:nvSpPr>
        <p:spPr>
          <a:xfrm>
            <a:off x="6732240" y="5932149"/>
            <a:ext cx="24117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/>
              <a:t>individuals have a recognition accuracy of images between 85 and 95%. </a:t>
            </a:r>
          </a:p>
        </p:txBody>
      </p:sp>
    </p:spTree>
    <p:extLst>
      <p:ext uri="{BB962C8B-B14F-4D97-AF65-F5344CB8AC3E}">
        <p14:creationId xmlns:p14="http://schemas.microsoft.com/office/powerpoint/2010/main" val="35622159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8937"/>
            <a:ext cx="8229600" cy="1143000"/>
          </a:xfrm>
        </p:spPr>
        <p:txBody>
          <a:bodyPr/>
          <a:lstStyle/>
          <a:p>
            <a:pPr algn="l"/>
            <a:r>
              <a:rPr lang="en-GB" sz="6600" b="1" dirty="0"/>
              <a:t>Power</a:t>
            </a:r>
            <a:r>
              <a:rPr lang="en-GB" sz="6600" dirty="0"/>
              <a:t> </a:t>
            </a:r>
            <a:r>
              <a:rPr lang="en-GB" dirty="0"/>
              <a:t>of Mind Maps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Mind maps creates </a:t>
            </a:r>
            <a:r>
              <a:rPr lang="en-GB" u="sng" dirty="0"/>
              <a:t>connections</a:t>
            </a:r>
            <a:r>
              <a:rPr lang="en-GB" dirty="0"/>
              <a:t> in your brain both while creating but also studying your mind map.</a:t>
            </a:r>
          </a:p>
        </p:txBody>
      </p:sp>
      <p:pic>
        <p:nvPicPr>
          <p:cNvPr id="2052" name="Picture 4" descr="Image result for connected bra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852936"/>
            <a:ext cx="6808642" cy="3625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96649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First Step: The central idea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699792" y="3140968"/>
            <a:ext cx="3744416" cy="5232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Steve Jobs 1955-2011</a:t>
            </a:r>
          </a:p>
        </p:txBody>
      </p:sp>
    </p:spTree>
    <p:extLst>
      <p:ext uri="{BB962C8B-B14F-4D97-AF65-F5344CB8AC3E}">
        <p14:creationId xmlns:p14="http://schemas.microsoft.com/office/powerpoint/2010/main" val="13394137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Second Step: The Main Branches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699792" y="3140968"/>
            <a:ext cx="3744416" cy="52322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Steve Jobs 1955-2011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835696" y="2276872"/>
            <a:ext cx="1512168" cy="36933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Personal Life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688124" y="2101489"/>
            <a:ext cx="1512168" cy="36933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Charity work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094673" y="4509120"/>
            <a:ext cx="909375" cy="36933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Career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 flipH="1" flipV="1">
            <a:off x="2915816" y="2646204"/>
            <a:ext cx="288032" cy="4947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V="1">
            <a:off x="5688124" y="2646204"/>
            <a:ext cx="396044" cy="4947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4" idx="2"/>
          </p:cNvCxnSpPr>
          <p:nvPr/>
        </p:nvCxnSpPr>
        <p:spPr>
          <a:xfrm flipH="1">
            <a:off x="4427984" y="3664188"/>
            <a:ext cx="144016" cy="7009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980401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Third Step: Add the leaves…</a:t>
            </a:r>
          </a:p>
        </p:txBody>
      </p:sp>
      <p:pic>
        <p:nvPicPr>
          <p:cNvPr id="4098" name="Picture 2" descr="Steve Jobs Mind Map ExamTim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68760"/>
            <a:ext cx="8666488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65729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Steve Jobs Mind Map - Online Mind Map To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32" y="2420888"/>
            <a:ext cx="7635936" cy="4071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07504" y="995244"/>
            <a:ext cx="911159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/>
              <a:t>Finally, it is highly recommended to add visual aids such as pictures to make it an even more visual map.</a:t>
            </a:r>
          </a:p>
          <a:p>
            <a:r>
              <a:rPr lang="en-GB" sz="2400" dirty="0"/>
              <a:t>Also remember you can start to make connections between the branches like vines.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/>
          <a:lstStyle/>
          <a:p>
            <a:r>
              <a:rPr lang="en-GB" dirty="0"/>
              <a:t>Third Step: Vines and flowers</a:t>
            </a:r>
          </a:p>
        </p:txBody>
      </p:sp>
    </p:spTree>
    <p:extLst>
      <p:ext uri="{BB962C8B-B14F-4D97-AF65-F5344CB8AC3E}">
        <p14:creationId xmlns:p14="http://schemas.microsoft.com/office/powerpoint/2010/main" val="7285859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16443"/>
            <a:ext cx="8229600" cy="637131"/>
          </a:xfrm>
        </p:spPr>
        <p:txBody>
          <a:bodyPr>
            <a:normAutofit/>
          </a:bodyPr>
          <a:lstStyle/>
          <a:p>
            <a:pPr algn="l"/>
            <a:r>
              <a:rPr lang="en-GB" sz="3200" dirty="0"/>
              <a:t>Lets have a go…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3645024"/>
            <a:ext cx="8229600" cy="172819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400" b="1" dirty="0">
                <a:solidFill>
                  <a:srgbClr val="00B0F0"/>
                </a:solidFill>
              </a:rPr>
              <a:t>Physics </a:t>
            </a:r>
          </a:p>
          <a:p>
            <a:pPr marL="0" indent="0" algn="ctr">
              <a:buNone/>
            </a:pPr>
            <a:r>
              <a:rPr lang="en-GB" sz="2400" b="1" dirty="0">
                <a:solidFill>
                  <a:srgbClr val="00B0F0"/>
                </a:solidFill>
              </a:rPr>
              <a:t>P1.1 </a:t>
            </a:r>
          </a:p>
          <a:p>
            <a:pPr marL="0" indent="0" algn="ctr">
              <a:buNone/>
            </a:pPr>
            <a:r>
              <a:rPr lang="en-GB" sz="2400" b="1" dirty="0">
                <a:solidFill>
                  <a:srgbClr val="00B0F0"/>
                </a:solidFill>
              </a:rPr>
              <a:t>The Earth in the Universe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4717322"/>
              </p:ext>
            </p:extLst>
          </p:nvPr>
        </p:nvGraphicFramePr>
        <p:xfrm>
          <a:off x="179512" y="620688"/>
          <a:ext cx="8784976" cy="1483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962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962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962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9624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Sun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Solar System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Planets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Moons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Big</a:t>
                      </a:r>
                      <a:r>
                        <a:rPr lang="en-GB" baseline="0" dirty="0"/>
                        <a:t> Bang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Comets/ Asteroids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Galaxy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Universe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Milky</a:t>
                      </a:r>
                      <a:r>
                        <a:rPr lang="en-GB" baseline="0" dirty="0"/>
                        <a:t> Way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Earth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Vacuum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Parallax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Light-years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Hydrogen</a:t>
                      </a:r>
                      <a:r>
                        <a:rPr lang="en-GB" baseline="0" dirty="0"/>
                        <a:t> nuclei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Helium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Redshift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cxnSp>
        <p:nvCxnSpPr>
          <p:cNvPr id="7" name="Straight Arrow Connector 6"/>
          <p:cNvCxnSpPr/>
          <p:nvPr/>
        </p:nvCxnSpPr>
        <p:spPr>
          <a:xfrm flipH="1" flipV="1">
            <a:off x="2987824" y="3429000"/>
            <a:ext cx="504056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691680" y="2780928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Universe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940152" y="2780928"/>
            <a:ext cx="280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Galaxy</a:t>
            </a:r>
          </a:p>
        </p:txBody>
      </p:sp>
      <p:cxnSp>
        <p:nvCxnSpPr>
          <p:cNvPr id="11" name="Straight Arrow Connector 10"/>
          <p:cNvCxnSpPr/>
          <p:nvPr/>
        </p:nvCxnSpPr>
        <p:spPr>
          <a:xfrm flipV="1">
            <a:off x="5436096" y="3429000"/>
            <a:ext cx="792088" cy="7920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3779912" y="5661248"/>
            <a:ext cx="2592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Solar System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 flipH="1">
            <a:off x="4582344" y="5132784"/>
            <a:ext cx="61664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47E5EC78-957E-48D2-AD0A-26151CF762F1}"/>
              </a:ext>
            </a:extLst>
          </p:cNvPr>
          <p:cNvSpPr txBox="1"/>
          <p:nvPr/>
        </p:nvSpPr>
        <p:spPr>
          <a:xfrm>
            <a:off x="6781275" y="4549275"/>
            <a:ext cx="2743199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dirty="0">
                <a:cs typeface="Calibri"/>
              </a:rPr>
              <a:t>1. Branches</a:t>
            </a:r>
          </a:p>
          <a:p>
            <a:r>
              <a:rPr lang="en-GB" sz="3600" dirty="0">
                <a:cs typeface="Calibri"/>
              </a:rPr>
              <a:t>2. Leaves</a:t>
            </a:r>
          </a:p>
          <a:p>
            <a:r>
              <a:rPr lang="en-GB" sz="3600" dirty="0">
                <a:cs typeface="Calibri"/>
              </a:rPr>
              <a:t>3. Flowers</a:t>
            </a:r>
          </a:p>
          <a:p>
            <a:r>
              <a:rPr lang="en-GB" sz="3600" dirty="0">
                <a:cs typeface="Calibri"/>
              </a:rPr>
              <a:t>4. Vines</a:t>
            </a:r>
          </a:p>
        </p:txBody>
      </p:sp>
    </p:spTree>
    <p:extLst>
      <p:ext uri="{BB962C8B-B14F-4D97-AF65-F5344CB8AC3E}">
        <p14:creationId xmlns:p14="http://schemas.microsoft.com/office/powerpoint/2010/main" val="428115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screenshot of a cell phone&#10;&#10;Description automatically generated">
            <a:extLst>
              <a:ext uri="{FF2B5EF4-FFF2-40B4-BE49-F238E27FC236}">
                <a16:creationId xmlns:a16="http://schemas.microsoft.com/office/drawing/2014/main" id="{420D8967-C3E6-C84C-BAB9-DDA8815C04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85511"/>
            <a:ext cx="9144000" cy="3686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62691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E1DD7FE1-1817-F540-A1E3-F1CCC1AE95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4694" y="1042163"/>
            <a:ext cx="8394612" cy="4773674"/>
          </a:xfrm>
        </p:spPr>
      </p:pic>
    </p:spTree>
    <p:extLst>
      <p:ext uri="{BB962C8B-B14F-4D97-AF65-F5344CB8AC3E}">
        <p14:creationId xmlns:p14="http://schemas.microsoft.com/office/powerpoint/2010/main" val="35983130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400F0DEC-0E71-B746-AF6B-47AA1B0EC8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60351"/>
            <a:ext cx="9144000" cy="2937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2122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95E20104958C444938B747EE68FC0CD" ma:contentTypeVersion="2" ma:contentTypeDescription="Create a new document." ma:contentTypeScope="" ma:versionID="c85080e4e0b9a925d7014915971ec7b3">
  <xsd:schema xmlns:xsd="http://www.w3.org/2001/XMLSchema" xmlns:xs="http://www.w3.org/2001/XMLSchema" xmlns:p="http://schemas.microsoft.com/office/2006/metadata/properties" xmlns:ns2="87e3b86d-88d3-4913-aa41-a73e97fbe5ba" targetNamespace="http://schemas.microsoft.com/office/2006/metadata/properties" ma:root="true" ma:fieldsID="a5f9356dfd8675dfe04d84caa659ec5d" ns2:_="">
    <xsd:import namespace="87e3b86d-88d3-4913-aa41-a73e97fbe5b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7e3b86d-88d3-4913-aa41-a73e97fbe5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2D07898-C439-48AE-BCFF-E7ABC4F537B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7e3b86d-88d3-4913-aa41-a73e97fbe5b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40332A-7335-438A-AA23-6E08DABA0DB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27B9C50-3BE9-4BA8-8558-E561770CB624}">
  <ds:schemaRefs>
    <ds:schemaRef ds:uri="http://schemas.microsoft.com/office/2006/metadata/properties"/>
    <ds:schemaRef ds:uri="http://schemas.openxmlformats.org/package/2006/metadata/core-properties"/>
    <ds:schemaRef ds:uri="87e3b86d-88d3-4913-aa41-a73e97fbe5ba"/>
    <ds:schemaRef ds:uri="http://purl.org/dc/terms/"/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http://purl.org/dc/dcmitype/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273</TotalTime>
  <Words>190</Words>
  <Application>Microsoft Office PowerPoint</Application>
  <PresentationFormat>On-screen Show (4:3)</PresentationFormat>
  <Paragraphs>50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PowerPoint Presentation</vt:lpstr>
      <vt:lpstr>How to Create a Mind Map to Connect Ideas</vt:lpstr>
      <vt:lpstr>Mind Maps or Mind Mapping enhances our brain’s capacity for memorisation through the association of ideas.</vt:lpstr>
      <vt:lpstr>Power of Mind Maps</vt:lpstr>
      <vt:lpstr>First Step: The central idea</vt:lpstr>
      <vt:lpstr>Second Step: The Main Branches</vt:lpstr>
      <vt:lpstr>Third Step: Add the leaves…</vt:lpstr>
      <vt:lpstr>Third Step: Vines and flowers</vt:lpstr>
      <vt:lpstr>Lets have a go…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to Create a Mind Map to Connect Ideas</dc:title>
  <dc:creator>J Howell-Davis</dc:creator>
  <cp:lastModifiedBy>S Warde</cp:lastModifiedBy>
  <cp:revision>15</cp:revision>
  <dcterms:created xsi:type="dcterms:W3CDTF">2017-02-07T14:44:07Z</dcterms:created>
  <dcterms:modified xsi:type="dcterms:W3CDTF">2021-11-21T12:15:33Z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0x010100595E20104958C444938B747EE68FC0CD</vt:lpwstr>
  </property>
</Properties>
</file>