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7" r:id="rId3"/>
    <p:sldId id="258" r:id="rId4"/>
    <p:sldId id="256" r:id="rId5"/>
    <p:sldId id="261" r:id="rId6"/>
    <p:sldId id="262" r:id="rId7"/>
    <p:sldId id="263" r:id="rId8"/>
    <p:sldId id="260" r:id="rId9"/>
    <p:sldId id="264" r:id="rId10"/>
    <p:sldId id="268" r:id="rId11"/>
    <p:sldId id="265" r:id="rId12"/>
    <p:sldId id="267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2241B-1EB7-4B96-9699-717E69539943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3C028E-3A1A-4910-9685-8C0D74E1C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411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5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578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49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035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59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059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982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761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42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317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060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19542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06813"/>
            <a:ext cx="4038600" cy="1954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3373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F936CE3-5148-4B26-BF88-5EC70EC2817F}" type="datetime3">
              <a:rPr lang="en-GB" altLang="en-US"/>
              <a:pPr/>
              <a:t>1 March, 2017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6372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AA0E5-CD7C-429F-96E4-DE05E2F3E0B2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7150D-D62C-4F78-B377-F22BC5E42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507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cr.org.uk/qualifications/by-type/gcse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Heading towards the finish line…</a:t>
            </a:r>
            <a:endParaRPr lang="en-GB" dirty="0"/>
          </a:p>
        </p:txBody>
      </p:sp>
      <p:pic>
        <p:nvPicPr>
          <p:cNvPr id="1026" name="Picture 2" descr="C:\Users\jhowell-davis\AppData\Local\Microsoft\Windows\INetCache\IE\EYYMDZ1K\crossing-the-finish-lin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4104456" cy="325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734" y="4797152"/>
            <a:ext cx="87847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Learning Objectives: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To practice using a range of memory enhancing techniques.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To discuss the importance of exam practice and provide the tools for pupils to access the materials they need.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07906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dirty="0" smtClean="0"/>
              <a:t>The 4 step process…</a:t>
            </a:r>
            <a:endParaRPr lang="en-GB" dirty="0"/>
          </a:p>
        </p:txBody>
      </p:sp>
      <p:pic>
        <p:nvPicPr>
          <p:cNvPr id="4" name="Picture 4" descr="yo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107" y="1680868"/>
            <a:ext cx="15113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improving-memory-mindmap-thum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046" y="2614572"/>
            <a:ext cx="2233613" cy="14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6504160" y="5232031"/>
            <a:ext cx="1597025" cy="1512888"/>
            <a:chOff x="476" y="2115"/>
            <a:chExt cx="1768" cy="771"/>
          </a:xfrm>
        </p:grpSpPr>
        <p:pic>
          <p:nvPicPr>
            <p:cNvPr id="8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76"/>
            <a:stretch>
              <a:fillRect/>
            </a:stretch>
          </p:blipFill>
          <p:spPr bwMode="auto">
            <a:xfrm>
              <a:off x="476" y="2115"/>
              <a:ext cx="1768" cy="7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594" y="2366"/>
              <a:ext cx="1581" cy="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/>
                <a:t>Past Papers</a:t>
              </a: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6676107" y="2871621"/>
            <a:ext cx="1439863" cy="1152525"/>
            <a:chOff x="3832" y="2341"/>
            <a:chExt cx="907" cy="726"/>
          </a:xfrm>
        </p:grpSpPr>
        <p:pic>
          <p:nvPicPr>
            <p:cNvPr id="11" name="Picture 13" descr="cue-card-slide-show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2" y="2341"/>
              <a:ext cx="907" cy="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4014" y="2523"/>
              <a:ext cx="499" cy="3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1600"/>
                <a:t>Card Cover</a:t>
              </a:r>
            </a:p>
          </p:txBody>
        </p:sp>
      </p:grp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3088266" y="1044912"/>
            <a:ext cx="305983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 smtClean="0"/>
              <a:t>Creating and organising revision resources e.g. Mind maps &amp; Flash Cards</a:t>
            </a:r>
            <a:endParaRPr lang="en-GB" altLang="en-US" sz="2400" dirty="0"/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6672520" y="1163426"/>
            <a:ext cx="16069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en-US" sz="2400" dirty="0"/>
              <a:t>Mind Tricks</a:t>
            </a: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6771691" y="4708811"/>
            <a:ext cx="13442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dirty="0"/>
              <a:t>Practice</a:t>
            </a:r>
          </a:p>
        </p:txBody>
      </p:sp>
      <p:sp>
        <p:nvSpPr>
          <p:cNvPr id="16" name="AutoShape 20"/>
          <p:cNvSpPr>
            <a:spLocks noChangeArrowheads="1"/>
          </p:cNvSpPr>
          <p:nvPr/>
        </p:nvSpPr>
        <p:spPr bwMode="auto">
          <a:xfrm>
            <a:off x="5999634" y="1595601"/>
            <a:ext cx="431800" cy="576263"/>
          </a:xfrm>
          <a:prstGeom prst="rightArrow">
            <a:avLst>
              <a:gd name="adj1" fmla="val 68741"/>
              <a:gd name="adj2" fmla="val 21690"/>
            </a:avLst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" name="AutoShape 21"/>
          <p:cNvSpPr>
            <a:spLocks noChangeArrowheads="1"/>
          </p:cNvSpPr>
          <p:nvPr/>
        </p:nvSpPr>
        <p:spPr bwMode="auto">
          <a:xfrm>
            <a:off x="2448396" y="1180102"/>
            <a:ext cx="431800" cy="576263"/>
          </a:xfrm>
          <a:prstGeom prst="rightArrow">
            <a:avLst>
              <a:gd name="adj1" fmla="val 68741"/>
              <a:gd name="adj2" fmla="val 21690"/>
            </a:avLst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9" name="Picture 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541" y="5040341"/>
            <a:ext cx="992188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 Box 25"/>
          <p:cNvSpPr txBox="1">
            <a:spLocks noChangeArrowheads="1"/>
          </p:cNvSpPr>
          <p:nvPr/>
        </p:nvSpPr>
        <p:spPr bwMode="auto">
          <a:xfrm>
            <a:off x="1227825" y="5479550"/>
            <a:ext cx="30930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en-US" sz="3600" dirty="0" smtClean="0"/>
              <a:t>Understanding!</a:t>
            </a:r>
            <a:endParaRPr lang="en-GB" altLang="en-US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0" y="105273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Timetabling and being organised</a:t>
            </a:r>
            <a:endParaRPr lang="en-GB" sz="2400" dirty="0"/>
          </a:p>
        </p:txBody>
      </p:sp>
      <p:pic>
        <p:nvPicPr>
          <p:cNvPr id="1026" name="Picture 2" descr="C:\Users\jhowell-davis\AppData\Local\Microsoft\Windows\INetCache\IE\216QT018\Diary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71427"/>
            <a:ext cx="1872208" cy="1749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AutoShape 20"/>
          <p:cNvSpPr>
            <a:spLocks noChangeArrowheads="1"/>
          </p:cNvSpPr>
          <p:nvPr/>
        </p:nvSpPr>
        <p:spPr bwMode="auto">
          <a:xfrm rot="5400000">
            <a:off x="7253163" y="4150964"/>
            <a:ext cx="431800" cy="576263"/>
          </a:xfrm>
          <a:prstGeom prst="rightArrow">
            <a:avLst>
              <a:gd name="adj1" fmla="val 68741"/>
              <a:gd name="adj2" fmla="val 21690"/>
            </a:avLst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" name="AutoShape 20"/>
          <p:cNvSpPr>
            <a:spLocks noChangeArrowheads="1"/>
          </p:cNvSpPr>
          <p:nvPr/>
        </p:nvSpPr>
        <p:spPr bwMode="auto">
          <a:xfrm rot="10800000">
            <a:off x="5720234" y="5619891"/>
            <a:ext cx="431800" cy="576263"/>
          </a:xfrm>
          <a:prstGeom prst="rightArrow">
            <a:avLst>
              <a:gd name="adj1" fmla="val 68741"/>
              <a:gd name="adj2" fmla="val 21690"/>
            </a:avLst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07504" y="3623030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Sticking to it and adapting it where possible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45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 animBg="1"/>
      <p:bldP spid="20" grpId="0"/>
      <p:bldP spid="21" grpId="0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Jedi Mind Tricks!</a:t>
            </a:r>
          </a:p>
        </p:txBody>
      </p:sp>
      <p:pic>
        <p:nvPicPr>
          <p:cNvPr id="18436" name="Picture 4" descr="yod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333375"/>
            <a:ext cx="1511300" cy="1144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463800" y="1289050"/>
            <a:ext cx="4484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en-US"/>
          </a:p>
        </p:txBody>
      </p:sp>
      <p:pic>
        <p:nvPicPr>
          <p:cNvPr id="18441" name="Picture 9" descr="untitled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3690938"/>
            <a:ext cx="855663" cy="9620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882775" y="3792538"/>
            <a:ext cx="992188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/>
              <a:t>Loci</a:t>
            </a:r>
            <a:r>
              <a:rPr lang="en-GB" altLang="en-US" dirty="0"/>
              <a:t> 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1835150" y="1746250"/>
            <a:ext cx="22590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/>
              <a:t>Mnemonics</a:t>
            </a:r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539750" y="1601788"/>
            <a:ext cx="1296988" cy="825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1600" b="1"/>
              <a:t>Stands</a:t>
            </a:r>
            <a:endParaRPr lang="en-GB" altLang="en-US" sz="1600"/>
          </a:p>
          <a:p>
            <a:r>
              <a:rPr lang="en-GB" altLang="en-US" sz="1600" b="1"/>
              <a:t>For</a:t>
            </a:r>
            <a:endParaRPr lang="en-GB" altLang="en-US" sz="1600"/>
          </a:p>
          <a:p>
            <a:r>
              <a:rPr lang="en-GB" altLang="en-US" sz="1600" b="1"/>
              <a:t>Something</a:t>
            </a:r>
            <a:endParaRPr lang="en-GB" altLang="en-US" sz="1600"/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2051050" y="2749550"/>
            <a:ext cx="2260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/>
              <a:t>Association</a:t>
            </a:r>
          </a:p>
        </p:txBody>
      </p:sp>
      <p:pic>
        <p:nvPicPr>
          <p:cNvPr id="18454" name="Picture 22" descr="climb%20books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609850"/>
            <a:ext cx="1404937" cy="803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5626100" y="1746250"/>
            <a:ext cx="189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/>
              <a:t>Chunking</a:t>
            </a:r>
          </a:p>
        </p:txBody>
      </p:sp>
      <p:sp>
        <p:nvSpPr>
          <p:cNvPr id="18458" name="Text Box 26"/>
          <p:cNvSpPr txBox="1">
            <a:spLocks noChangeArrowheads="1"/>
          </p:cNvSpPr>
          <p:nvPr/>
        </p:nvSpPr>
        <p:spPr bwMode="auto">
          <a:xfrm>
            <a:off x="4572000" y="1752600"/>
            <a:ext cx="100965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/>
              <a:t>01642 </a:t>
            </a:r>
          </a:p>
          <a:p>
            <a:r>
              <a:rPr lang="en-GB" altLang="en-US"/>
              <a:t>800 800</a:t>
            </a: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5626100" y="2822575"/>
            <a:ext cx="22590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/>
              <a:t>Card Cover</a:t>
            </a:r>
          </a:p>
        </p:txBody>
      </p:sp>
      <p:pic>
        <p:nvPicPr>
          <p:cNvPr id="18466" name="Picture 34" descr="2527399845_a386c4301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54313"/>
            <a:ext cx="100806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4572000" y="2970213"/>
            <a:ext cx="1008063" cy="57626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5651500" y="3830638"/>
            <a:ext cx="18002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3200"/>
              <a:t>By Rote</a:t>
            </a:r>
          </a:p>
        </p:txBody>
      </p:sp>
      <p:pic>
        <p:nvPicPr>
          <p:cNvPr id="18469" name="Picture 37" descr="old-classroo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46500"/>
            <a:ext cx="1001713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76" name="Text Box 44"/>
          <p:cNvSpPr txBox="1">
            <a:spLocks noChangeArrowheads="1"/>
          </p:cNvSpPr>
          <p:nvPr/>
        </p:nvSpPr>
        <p:spPr bwMode="auto">
          <a:xfrm>
            <a:off x="946150" y="5270500"/>
            <a:ext cx="7154863" cy="946150"/>
          </a:xfrm>
          <a:prstGeom prst="rect">
            <a:avLst/>
          </a:prstGeom>
          <a:solidFill>
            <a:srgbClr val="F8F8F8">
              <a:alpha val="50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dirty="0"/>
              <a:t>Please remember different techniques work </a:t>
            </a:r>
          </a:p>
          <a:p>
            <a:r>
              <a:rPr lang="en-US" altLang="en-US" sz="2800" dirty="0"/>
              <a:t>better for different people!</a:t>
            </a:r>
          </a:p>
        </p:txBody>
      </p:sp>
    </p:spTree>
    <p:extLst>
      <p:ext uri="{BB962C8B-B14F-4D97-AF65-F5344CB8AC3E}">
        <p14:creationId xmlns:p14="http://schemas.microsoft.com/office/powerpoint/2010/main" val="242991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7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43408"/>
            <a:ext cx="7772400" cy="1470025"/>
          </a:xfrm>
        </p:spPr>
        <p:txBody>
          <a:bodyPr/>
          <a:lstStyle/>
          <a:p>
            <a:pPr algn="l"/>
            <a:r>
              <a:rPr lang="en-GB" b="1" dirty="0" smtClean="0"/>
              <a:t>Leading up to the exams…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908720"/>
            <a:ext cx="669674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3200" dirty="0" smtClean="0"/>
              <a:t>You should have all of your flash cards and mind maps made. </a:t>
            </a:r>
          </a:p>
          <a:p>
            <a:pPr marL="342900" indent="-342900">
              <a:buFont typeface="+mj-lt"/>
              <a:buAutoNum type="arabicPeriod"/>
            </a:pPr>
            <a:endParaRPr lang="en-GB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en-GB" sz="3200" dirty="0" smtClean="0"/>
              <a:t>You should now be reviewing them and improving your recall.</a:t>
            </a:r>
          </a:p>
          <a:p>
            <a:pPr marL="342900" indent="-342900">
              <a:buFont typeface="+mj-lt"/>
              <a:buAutoNum type="arabicPeriod"/>
            </a:pPr>
            <a:endParaRPr lang="en-GB" sz="3200" dirty="0"/>
          </a:p>
          <a:p>
            <a:pPr marL="342900" indent="-342900">
              <a:buFont typeface="+mj-lt"/>
              <a:buAutoNum type="arabicPeriod"/>
            </a:pPr>
            <a:r>
              <a:rPr lang="en-GB" sz="3200" dirty="0" smtClean="0"/>
              <a:t>Continue to pay attention in class and complete all your homework.</a:t>
            </a:r>
          </a:p>
          <a:p>
            <a:pPr marL="342900" indent="-342900">
              <a:buFont typeface="+mj-lt"/>
              <a:buAutoNum type="arabicPeriod"/>
            </a:pPr>
            <a:endParaRPr lang="en-GB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en-GB" sz="3200" dirty="0" smtClean="0"/>
              <a:t>The final step is to start </a:t>
            </a:r>
            <a:r>
              <a:rPr lang="en-GB" sz="5400" b="1" dirty="0" smtClean="0"/>
              <a:t>Practising </a:t>
            </a:r>
            <a:endParaRPr lang="en-GB" sz="3200" b="1" dirty="0"/>
          </a:p>
        </p:txBody>
      </p:sp>
      <p:pic>
        <p:nvPicPr>
          <p:cNvPr id="5" name="Picture 7" descr="improving-memory-mindmap-thum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84784"/>
            <a:ext cx="2233613" cy="14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yo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529" y="3313727"/>
            <a:ext cx="15113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25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500265"/>
              </p:ext>
            </p:extLst>
          </p:nvPr>
        </p:nvGraphicFramePr>
        <p:xfrm>
          <a:off x="179512" y="1628800"/>
          <a:ext cx="8784976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244"/>
                <a:gridCol w="2196244"/>
                <a:gridCol w="2196244"/>
                <a:gridCol w="21962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Solar System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Planets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Moons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Big</a:t>
                      </a:r>
                      <a:r>
                        <a:rPr lang="en-GB" sz="2400" baseline="0" dirty="0" smtClean="0"/>
                        <a:t> Bang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Comets/ Asteroids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Galaxy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Universe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Milky</a:t>
                      </a:r>
                      <a:r>
                        <a:rPr lang="en-GB" sz="2400" baseline="0" dirty="0" smtClean="0"/>
                        <a:t> Way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Earth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Vacuum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Parallax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Light-years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Hydrogen</a:t>
                      </a:r>
                      <a:r>
                        <a:rPr lang="en-GB" sz="2400" baseline="0" dirty="0" smtClean="0"/>
                        <a:t> nuclei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Helium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Redshift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578297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So now you know these key terms can you apply them?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46156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1196752"/>
            <a:ext cx="8712968" cy="36933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Some scientists were studying the universe and made a discovery about a star.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The star was 4.3 light years away. A planet the same size as the Earth was orbiting the star.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(a)     Draw a ring around the correct answer to complete the sentence.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The scientists knew how far away the star was by measuring the change in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rial" pitchFamily="34" charset="0"/>
              </a:rPr>
              <a:t>(1)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0"/>
            <a:ext cx="8229600" cy="1143000"/>
          </a:xfrm>
        </p:spPr>
        <p:txBody>
          <a:bodyPr/>
          <a:lstStyle/>
          <a:p>
            <a:r>
              <a:rPr lang="en-GB" dirty="0" smtClean="0"/>
              <a:t>Read the question carefully!!!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177748"/>
              </p:ext>
            </p:extLst>
          </p:nvPr>
        </p:nvGraphicFramePr>
        <p:xfrm>
          <a:off x="2483768" y="4581128"/>
          <a:ext cx="3960440" cy="1108710"/>
        </p:xfrm>
        <a:graphic>
          <a:graphicData uri="http://schemas.openxmlformats.org/drawingml/2006/table">
            <a:tbl>
              <a:tblPr/>
              <a:tblGrid>
                <a:gridCol w="605486"/>
                <a:gridCol w="1677477"/>
                <a:gridCol w="1677477"/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 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</a:rPr>
                        <a:t> </a:t>
                      </a:r>
                      <a:endParaRPr lang="en-GB" sz="1600">
                        <a:effectLst/>
                        <a:latin typeface="Arial"/>
                      </a:endParaRP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light waves.</a:t>
                      </a: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frequency of the</a:t>
                      </a: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seismic waves.</a:t>
                      </a: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</a:rPr>
                        <a:t> </a:t>
                      </a:r>
                      <a:endParaRPr lang="en-GB" sz="1600">
                        <a:effectLst/>
                        <a:latin typeface="Arial"/>
                      </a:endParaRP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sound waves.</a:t>
                      </a:r>
                    </a:p>
                  </a:txBody>
                  <a:tcPr marL="68580" marR="68580" marT="47625" marB="476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4427984" y="4365104"/>
            <a:ext cx="2232248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34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test papers…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2"/>
              </a:rPr>
              <a:t>http://www.ocr.org.uk/qualifications/by-type/gcse/</a:t>
            </a: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3212976"/>
            <a:ext cx="8352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Always try to complete these papers in the allotted time.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The first few papers – use your notes and revision guides.  Then try to complete the papers without any support. 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Work with another person when marking these papers, if you can discuss and teach one another this will really support your learning. 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Keep working on these papers – questions are often repeated or similar so you might just cover the same questions that could come up in your exam!</a:t>
            </a:r>
          </a:p>
        </p:txBody>
      </p:sp>
    </p:spTree>
    <p:extLst>
      <p:ext uri="{BB962C8B-B14F-4D97-AF65-F5344CB8AC3E}">
        <p14:creationId xmlns:p14="http://schemas.microsoft.com/office/powerpoint/2010/main" val="218042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last few days before your exams…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Don’t imagine that life will go on as ‘normal’ during important examinations.  It wont.</a:t>
            </a:r>
          </a:p>
          <a:p>
            <a:endParaRPr lang="en-GB" dirty="0"/>
          </a:p>
          <a:p>
            <a:r>
              <a:rPr lang="en-GB" dirty="0" smtClean="0"/>
              <a:t>You will need to change you habits and make some </a:t>
            </a:r>
            <a:r>
              <a:rPr lang="en-GB" sz="4300" b="1" dirty="0" smtClean="0">
                <a:solidFill>
                  <a:srgbClr val="00B050"/>
                </a:solidFill>
              </a:rPr>
              <a:t>sacrifices</a:t>
            </a:r>
            <a:r>
              <a:rPr lang="en-GB" sz="4300" dirty="0" smtClean="0">
                <a:solidFill>
                  <a:srgbClr val="00B050"/>
                </a:solidFill>
              </a:rPr>
              <a:t> </a:t>
            </a:r>
            <a:r>
              <a:rPr lang="en-GB" dirty="0" smtClean="0"/>
              <a:t>during this time. </a:t>
            </a:r>
          </a:p>
          <a:p>
            <a:endParaRPr lang="en-GB" dirty="0"/>
          </a:p>
          <a:p>
            <a:r>
              <a:rPr lang="en-GB" dirty="0" smtClean="0"/>
              <a:t>You also need to look after yourself too.</a:t>
            </a:r>
          </a:p>
          <a:p>
            <a:endParaRPr lang="en-GB" dirty="0"/>
          </a:p>
          <a:p>
            <a:r>
              <a:rPr lang="en-GB" dirty="0" smtClean="0"/>
              <a:t>Try to </a:t>
            </a:r>
            <a:r>
              <a:rPr lang="en-GB" sz="4300" b="1" dirty="0" smtClean="0">
                <a:solidFill>
                  <a:srgbClr val="00B050"/>
                </a:solidFill>
              </a:rPr>
              <a:t>remain positive</a:t>
            </a:r>
            <a:r>
              <a:rPr lang="en-GB" dirty="0" smtClean="0"/>
              <a:t>, don’t tell yourself you “can’t do it anyway” – that’s just opting out.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714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dirty="0" smtClean="0"/>
              <a:t>In the Exam Hall…</a:t>
            </a:r>
            <a:endParaRPr lang="en-GB" dirty="0"/>
          </a:p>
        </p:txBody>
      </p:sp>
      <p:pic>
        <p:nvPicPr>
          <p:cNvPr id="6146" name="Picture 2" descr="C:\Users\jhowell-davis\AppData\Local\Microsoft\Windows\INetCache\IE\HGBUBSZ9\1427902533_assessment-exam-hall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09" y="1052736"/>
            <a:ext cx="8410663" cy="415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537321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This is a </a:t>
            </a:r>
            <a:r>
              <a:rPr lang="en-GB" sz="3600" b="1" dirty="0" smtClean="0"/>
              <a:t>high stress </a:t>
            </a:r>
            <a:r>
              <a:rPr lang="en-GB" sz="3200" dirty="0" smtClean="0"/>
              <a:t>environment so take control!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4538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Bring the correct equipment… don’t waste time and stress over it.</a:t>
            </a:r>
            <a:endParaRPr lang="en-GB" dirty="0"/>
          </a:p>
        </p:txBody>
      </p:sp>
      <p:pic>
        <p:nvPicPr>
          <p:cNvPr id="10242" name="Picture 2" descr="C:\Users\jhowell-davis\AppData\Local\Microsoft\Windows\INetCache\IE\EYYMDZ1K\pencilcase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851" y="2492896"/>
            <a:ext cx="4295775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51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the front page of the paper: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3" t="15433" r="58831" b="13715"/>
          <a:stretch/>
        </p:blipFill>
        <p:spPr bwMode="auto">
          <a:xfrm>
            <a:off x="251520" y="1124744"/>
            <a:ext cx="6336704" cy="5444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97122" y="2277168"/>
            <a:ext cx="2016224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Make sure you take note of how much time you have. </a:t>
            </a:r>
          </a:p>
        </p:txBody>
      </p:sp>
      <p:pic>
        <p:nvPicPr>
          <p:cNvPr id="7171" name="Picture 3" descr="C:\Users\jhowell-davis\AppData\Local\Microsoft\Windows\INetCache\IE\EYYMDZ1K\rush_hour_analog_watch_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550" y="1124744"/>
            <a:ext cx="1136761" cy="113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>
            <a:stCxn id="4" idx="1"/>
          </p:cNvCxnSpPr>
          <p:nvPr/>
        </p:nvCxnSpPr>
        <p:spPr>
          <a:xfrm flipH="1">
            <a:off x="5940152" y="3061998"/>
            <a:ext cx="856970" cy="655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97122" y="4365104"/>
            <a:ext cx="2016224" cy="2308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How many sections or marks are there?</a:t>
            </a:r>
          </a:p>
          <a:p>
            <a:endParaRPr lang="en-GB" dirty="0"/>
          </a:p>
          <a:p>
            <a:r>
              <a:rPr lang="en-GB" dirty="0" smtClean="0"/>
              <a:t>Make sure you know when to move on… sometimes you have to move 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192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6" t="21725" r="58533" b="27364"/>
          <a:stretch/>
        </p:blipFill>
        <p:spPr bwMode="auto">
          <a:xfrm>
            <a:off x="179511" y="980728"/>
            <a:ext cx="7084859" cy="428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64288" y="3692901"/>
            <a:ext cx="1872208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This paper has 99 marks and three sections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164288" y="5517232"/>
            <a:ext cx="187220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Check all the pages – do not miss questions.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139037" y="1772816"/>
            <a:ext cx="1872208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Only answer the questions you are instructed to answer.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11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Always leave time to PROOF READ!!!</a:t>
            </a:r>
            <a:endParaRPr lang="en-GB" dirty="0"/>
          </a:p>
        </p:txBody>
      </p:sp>
      <p:pic>
        <p:nvPicPr>
          <p:cNvPr id="8194" name="Picture 2" descr="C:\Users\jhowell-davis\AppData\Local\Microsoft\Windows\INetCache\IE\EYYMDZ1K\proofread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1628800"/>
            <a:ext cx="43815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6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514</Words>
  <Application>Microsoft Office PowerPoint</Application>
  <PresentationFormat>On-screen Show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Heading towards the finish line…</vt:lpstr>
      <vt:lpstr>The 4 step process…</vt:lpstr>
      <vt:lpstr>Jedi Mind Tricks!</vt:lpstr>
      <vt:lpstr>Leading up to the exams…</vt:lpstr>
      <vt:lpstr>PowerPoint Presentation</vt:lpstr>
      <vt:lpstr>Read the question carefully!!!</vt:lpstr>
      <vt:lpstr>Finding test papers…</vt:lpstr>
      <vt:lpstr>The last few days before your exams…</vt:lpstr>
      <vt:lpstr>In the Exam Hall…</vt:lpstr>
      <vt:lpstr>Bring the correct equipment… don’t waste time and stress over it.</vt:lpstr>
      <vt:lpstr>Read the front page of the paper:</vt:lpstr>
      <vt:lpstr>PowerPoint Presentation</vt:lpstr>
      <vt:lpstr>Always leave time to PROOF READ!!!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4 step process…</dc:title>
  <dc:creator>J Howell-Davis</dc:creator>
  <cp:lastModifiedBy>J Howell-Davis</cp:lastModifiedBy>
  <cp:revision>7</cp:revision>
  <dcterms:created xsi:type="dcterms:W3CDTF">2017-03-01T16:46:58Z</dcterms:created>
  <dcterms:modified xsi:type="dcterms:W3CDTF">2017-03-01T17:44:22Z</dcterms:modified>
</cp:coreProperties>
</file>