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18"/>
  </p:notesMasterIdLst>
  <p:sldIdLst>
    <p:sldId id="256" r:id="rId2"/>
    <p:sldId id="706" r:id="rId3"/>
    <p:sldId id="705" r:id="rId4"/>
    <p:sldId id="380" r:id="rId5"/>
    <p:sldId id="708" r:id="rId6"/>
    <p:sldId id="257" r:id="rId7"/>
    <p:sldId id="707" r:id="rId8"/>
    <p:sldId id="697" r:id="rId9"/>
    <p:sldId id="701" r:id="rId10"/>
    <p:sldId id="482" r:id="rId11"/>
    <p:sldId id="709" r:id="rId12"/>
    <p:sldId id="710" r:id="rId13"/>
    <p:sldId id="259" r:id="rId14"/>
    <p:sldId id="381" r:id="rId15"/>
    <p:sldId id="267" r:id="rId16"/>
    <p:sldId id="326"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89930"/>
    <a:srgbClr val="DBDF1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1"/>
    <p:restoredTop sz="94421"/>
  </p:normalViewPr>
  <p:slideViewPr>
    <p:cSldViewPr snapToGrid="0" snapToObjects="1">
      <p:cViewPr varScale="1">
        <p:scale>
          <a:sx n="72" d="100"/>
          <a:sy n="72" d="100"/>
        </p:scale>
        <p:origin x="78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B122239-F924-244B-87DF-56FACB0B9631}" type="datetimeFigureOut">
              <a:rPr lang="en-US" smtClean="0"/>
              <a:t>1/27/2026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7C6A4D1-7435-4941-B190-300A8FEE66DF}" type="slidenum">
              <a:rPr lang="en-US" smtClean="0"/>
              <a:t>‹#›</a:t>
            </a:fld>
            <a:endParaRPr lang="en-US"/>
          </a:p>
        </p:txBody>
      </p:sp>
    </p:spTree>
    <p:extLst>
      <p:ext uri="{BB962C8B-B14F-4D97-AF65-F5344CB8AC3E}">
        <p14:creationId xmlns:p14="http://schemas.microsoft.com/office/powerpoint/2010/main" val="25872780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0F5FC32-7C77-4992-B485-2B1352ABF7D8}" type="slidenum">
              <a:rPr lang="en-GB" smtClean="0"/>
              <a:t>3</a:t>
            </a:fld>
            <a:endParaRPr lang="en-GB" dirty="0"/>
          </a:p>
        </p:txBody>
      </p:sp>
    </p:spTree>
    <p:extLst>
      <p:ext uri="{BB962C8B-B14F-4D97-AF65-F5344CB8AC3E}">
        <p14:creationId xmlns:p14="http://schemas.microsoft.com/office/powerpoint/2010/main" val="105697843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3DEA85C-B738-4C91-A0B6-A76061CB5795}" type="slidenum">
              <a:rPr lang="en-GB" smtClean="0"/>
              <a:t>4</a:t>
            </a:fld>
            <a:endParaRPr lang="en-GB"/>
          </a:p>
        </p:txBody>
      </p:sp>
    </p:spTree>
    <p:extLst>
      <p:ext uri="{BB962C8B-B14F-4D97-AF65-F5344CB8AC3E}">
        <p14:creationId xmlns:p14="http://schemas.microsoft.com/office/powerpoint/2010/main" val="34905489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0F5FC32-7C77-4992-B485-2B1352ABF7D8}" type="slidenum">
              <a:rPr lang="en-GB" smtClean="0"/>
              <a:t>8</a:t>
            </a:fld>
            <a:endParaRPr lang="en-GB" dirty="0"/>
          </a:p>
        </p:txBody>
      </p:sp>
    </p:spTree>
    <p:extLst>
      <p:ext uri="{BB962C8B-B14F-4D97-AF65-F5344CB8AC3E}">
        <p14:creationId xmlns:p14="http://schemas.microsoft.com/office/powerpoint/2010/main" val="34094552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a:p>
            <a:r>
              <a:rPr lang="en-GB" b="1"/>
              <a:t>Gospel</a:t>
            </a:r>
            <a:endParaRPr lang="en-GB" b="0"/>
          </a:p>
          <a:p>
            <a:r>
              <a:rPr lang="en-GB" b="1"/>
              <a:t>John 14:15-21</a:t>
            </a:r>
            <a:endParaRPr lang="en-GB" b="0"/>
          </a:p>
          <a:p>
            <a:endParaRPr lang="en-GB"/>
          </a:p>
        </p:txBody>
      </p:sp>
      <p:sp>
        <p:nvSpPr>
          <p:cNvPr id="4" name="Slide Number Placeholder 3"/>
          <p:cNvSpPr>
            <a:spLocks noGrp="1"/>
          </p:cNvSpPr>
          <p:nvPr>
            <p:ph type="sldNum" sz="quarter" idx="10"/>
          </p:nvPr>
        </p:nvSpPr>
        <p:spPr/>
        <p:txBody>
          <a:bodyPr/>
          <a:lstStyle/>
          <a:p>
            <a:fld id="{28137389-81DE-4247-81EF-3A91920CC08D}" type="slidenum">
              <a:rPr lang="en-GB" smtClean="0"/>
              <a:t>10</a:t>
            </a:fld>
            <a:endParaRPr lang="en-GB"/>
          </a:p>
        </p:txBody>
      </p:sp>
    </p:spTree>
    <p:extLst>
      <p:ext uri="{BB962C8B-B14F-4D97-AF65-F5344CB8AC3E}">
        <p14:creationId xmlns:p14="http://schemas.microsoft.com/office/powerpoint/2010/main" val="405849869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3DEA85C-B738-4C91-A0B6-A76061CB5795}" type="slidenum">
              <a:rPr lang="en-GB" smtClean="0"/>
              <a:t>14</a:t>
            </a:fld>
            <a:endParaRPr lang="en-GB"/>
          </a:p>
        </p:txBody>
      </p:sp>
    </p:spTree>
    <p:extLst>
      <p:ext uri="{BB962C8B-B14F-4D97-AF65-F5344CB8AC3E}">
        <p14:creationId xmlns:p14="http://schemas.microsoft.com/office/powerpoint/2010/main" val="18400531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2"/>
        <p:cNvGrpSpPr/>
        <p:nvPr/>
      </p:nvGrpSpPr>
      <p:grpSpPr>
        <a:xfrm>
          <a:off x="0" y="0"/>
          <a:ext cx="0" cy="0"/>
          <a:chOff x="0" y="0"/>
          <a:chExt cx="0" cy="0"/>
        </a:xfrm>
      </p:grpSpPr>
      <p:sp>
        <p:nvSpPr>
          <p:cNvPr id="213" name="Google Shape;213;g311693f7100_0_2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4" name="Google Shape;214;g311693f7100_0_24: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5" name="Google Shape;215;g311693f7100_0_24: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en-GB"/>
              <a:t>15</a:t>
            </a:fld>
            <a:endParaRPr/>
          </a:p>
        </p:txBody>
      </p:sp>
    </p:spTree>
    <p:extLst>
      <p:ext uri="{BB962C8B-B14F-4D97-AF65-F5344CB8AC3E}">
        <p14:creationId xmlns:p14="http://schemas.microsoft.com/office/powerpoint/2010/main" val="10043251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E5C6F1-F6A4-4A0D-950C-40E90C3D7DD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AB8F9F4-00E0-4A6B-A96E-E37BD0C73CA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955D487-24CB-46F2-A497-BE9805EBEC3B}"/>
              </a:ext>
            </a:extLst>
          </p:cNvPr>
          <p:cNvSpPr>
            <a:spLocks noGrp="1"/>
          </p:cNvSpPr>
          <p:nvPr>
            <p:ph type="dt" sz="half" idx="10"/>
          </p:nvPr>
        </p:nvSpPr>
        <p:spPr/>
        <p:txBody>
          <a:bodyPr/>
          <a:lstStyle/>
          <a:p>
            <a:fld id="{5449BEAE-CF41-1749-9B53-2874E6B82B1F}" type="datetimeFigureOut">
              <a:rPr lang="en-GB" smtClean="0"/>
              <a:t>27/01/2026</a:t>
            </a:fld>
            <a:endParaRPr lang="en-GB"/>
          </a:p>
        </p:txBody>
      </p:sp>
      <p:sp>
        <p:nvSpPr>
          <p:cNvPr id="5" name="Footer Placeholder 4">
            <a:extLst>
              <a:ext uri="{FF2B5EF4-FFF2-40B4-BE49-F238E27FC236}">
                <a16:creationId xmlns:a16="http://schemas.microsoft.com/office/drawing/2014/main" id="{40657195-75AB-4623-8D3F-635F10184C1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69F2260-EC31-40E3-8B12-FE0612881870}"/>
              </a:ext>
            </a:extLst>
          </p:cNvPr>
          <p:cNvSpPr>
            <a:spLocks noGrp="1"/>
          </p:cNvSpPr>
          <p:nvPr>
            <p:ph type="sldNum" sz="quarter" idx="12"/>
          </p:nvPr>
        </p:nvSpPr>
        <p:spPr/>
        <p:txBody>
          <a:bodyPr/>
          <a:lstStyle/>
          <a:p>
            <a:fld id="{F757D2FE-F210-9641-9619-C9323DCBFE54}" type="slidenum">
              <a:rPr lang="en-GB" smtClean="0"/>
              <a:t>‹#›</a:t>
            </a:fld>
            <a:endParaRPr lang="en-GB"/>
          </a:p>
        </p:txBody>
      </p:sp>
    </p:spTree>
    <p:extLst>
      <p:ext uri="{BB962C8B-B14F-4D97-AF65-F5344CB8AC3E}">
        <p14:creationId xmlns:p14="http://schemas.microsoft.com/office/powerpoint/2010/main" val="21158777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16167A-BFC3-43D9-A102-3499573852F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8EB80AD-4135-4B19-A801-607FD7F180F9}"/>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A1CA16B-053A-4618-8583-87048C2CC36A}"/>
              </a:ext>
            </a:extLst>
          </p:cNvPr>
          <p:cNvSpPr>
            <a:spLocks noGrp="1"/>
          </p:cNvSpPr>
          <p:nvPr>
            <p:ph type="dt" sz="half" idx="10"/>
          </p:nvPr>
        </p:nvSpPr>
        <p:spPr/>
        <p:txBody>
          <a:bodyPr/>
          <a:lstStyle/>
          <a:p>
            <a:fld id="{5449BEAE-CF41-1749-9B53-2874E6B82B1F}" type="datetimeFigureOut">
              <a:rPr lang="en-GB" smtClean="0"/>
              <a:t>27/01/2026</a:t>
            </a:fld>
            <a:endParaRPr lang="en-GB"/>
          </a:p>
        </p:txBody>
      </p:sp>
      <p:sp>
        <p:nvSpPr>
          <p:cNvPr id="5" name="Footer Placeholder 4">
            <a:extLst>
              <a:ext uri="{FF2B5EF4-FFF2-40B4-BE49-F238E27FC236}">
                <a16:creationId xmlns:a16="http://schemas.microsoft.com/office/drawing/2014/main" id="{353CD953-DB93-4EEE-B252-EC8E18C4657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6F3B172-8209-4199-803B-B93800DFD503}"/>
              </a:ext>
            </a:extLst>
          </p:cNvPr>
          <p:cNvSpPr>
            <a:spLocks noGrp="1"/>
          </p:cNvSpPr>
          <p:nvPr>
            <p:ph type="sldNum" sz="quarter" idx="12"/>
          </p:nvPr>
        </p:nvSpPr>
        <p:spPr/>
        <p:txBody>
          <a:bodyPr/>
          <a:lstStyle/>
          <a:p>
            <a:fld id="{F757D2FE-F210-9641-9619-C9323DCBFE54}" type="slidenum">
              <a:rPr lang="en-GB" smtClean="0"/>
              <a:t>‹#›</a:t>
            </a:fld>
            <a:endParaRPr lang="en-GB"/>
          </a:p>
        </p:txBody>
      </p:sp>
    </p:spTree>
    <p:extLst>
      <p:ext uri="{BB962C8B-B14F-4D97-AF65-F5344CB8AC3E}">
        <p14:creationId xmlns:p14="http://schemas.microsoft.com/office/powerpoint/2010/main" val="29077969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467B4F-9F4D-4C64-AB51-6871ECE2A9D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3A0DAE5-BE1D-4E9E-B6DF-DC711949B2E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F6AF526D-4617-4768-A386-0E43B74849DD}"/>
              </a:ext>
            </a:extLst>
          </p:cNvPr>
          <p:cNvSpPr>
            <a:spLocks noGrp="1"/>
          </p:cNvSpPr>
          <p:nvPr>
            <p:ph type="dt" sz="half" idx="10"/>
          </p:nvPr>
        </p:nvSpPr>
        <p:spPr/>
        <p:txBody>
          <a:bodyPr/>
          <a:lstStyle/>
          <a:p>
            <a:fld id="{5449BEAE-CF41-1749-9B53-2874E6B82B1F}" type="datetimeFigureOut">
              <a:rPr lang="en-GB" smtClean="0"/>
              <a:t>27/01/2026</a:t>
            </a:fld>
            <a:endParaRPr lang="en-GB"/>
          </a:p>
        </p:txBody>
      </p:sp>
      <p:sp>
        <p:nvSpPr>
          <p:cNvPr id="5" name="Footer Placeholder 4">
            <a:extLst>
              <a:ext uri="{FF2B5EF4-FFF2-40B4-BE49-F238E27FC236}">
                <a16:creationId xmlns:a16="http://schemas.microsoft.com/office/drawing/2014/main" id="{0E402888-898E-47FA-B5DF-067E5D91008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54E4532-C1FE-4ECA-9C50-BC80A4890814}"/>
              </a:ext>
            </a:extLst>
          </p:cNvPr>
          <p:cNvSpPr>
            <a:spLocks noGrp="1"/>
          </p:cNvSpPr>
          <p:nvPr>
            <p:ph type="sldNum" sz="quarter" idx="12"/>
          </p:nvPr>
        </p:nvSpPr>
        <p:spPr/>
        <p:txBody>
          <a:bodyPr/>
          <a:lstStyle/>
          <a:p>
            <a:fld id="{F757D2FE-F210-9641-9619-C9323DCBFE54}" type="slidenum">
              <a:rPr lang="en-GB" smtClean="0"/>
              <a:t>‹#›</a:t>
            </a:fld>
            <a:endParaRPr lang="en-GB"/>
          </a:p>
        </p:txBody>
      </p:sp>
    </p:spTree>
    <p:extLst>
      <p:ext uri="{BB962C8B-B14F-4D97-AF65-F5344CB8AC3E}">
        <p14:creationId xmlns:p14="http://schemas.microsoft.com/office/powerpoint/2010/main" val="21781651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67A8F3-964E-4B47-B807-6066FE86141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019A012-491C-4713-8C65-E93B6ABD7232}"/>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621D01EB-B662-49A9-867E-B2F742A50EAC}"/>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F732E0A-ABBD-4A09-8E5B-72444C930679}"/>
              </a:ext>
            </a:extLst>
          </p:cNvPr>
          <p:cNvSpPr>
            <a:spLocks noGrp="1"/>
          </p:cNvSpPr>
          <p:nvPr>
            <p:ph type="dt" sz="half" idx="10"/>
          </p:nvPr>
        </p:nvSpPr>
        <p:spPr/>
        <p:txBody>
          <a:bodyPr/>
          <a:lstStyle/>
          <a:p>
            <a:fld id="{5449BEAE-CF41-1749-9B53-2874E6B82B1F}" type="datetimeFigureOut">
              <a:rPr lang="en-GB" smtClean="0"/>
              <a:t>27/01/2026</a:t>
            </a:fld>
            <a:endParaRPr lang="en-GB"/>
          </a:p>
        </p:txBody>
      </p:sp>
      <p:sp>
        <p:nvSpPr>
          <p:cNvPr id="6" name="Footer Placeholder 5">
            <a:extLst>
              <a:ext uri="{FF2B5EF4-FFF2-40B4-BE49-F238E27FC236}">
                <a16:creationId xmlns:a16="http://schemas.microsoft.com/office/drawing/2014/main" id="{F731808D-D68F-4EBF-9606-1629FABCDC1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1BA0B8E-B0E1-4120-B3E6-606B05E50903}"/>
              </a:ext>
            </a:extLst>
          </p:cNvPr>
          <p:cNvSpPr>
            <a:spLocks noGrp="1"/>
          </p:cNvSpPr>
          <p:nvPr>
            <p:ph type="sldNum" sz="quarter" idx="12"/>
          </p:nvPr>
        </p:nvSpPr>
        <p:spPr/>
        <p:txBody>
          <a:bodyPr/>
          <a:lstStyle/>
          <a:p>
            <a:fld id="{F757D2FE-F210-9641-9619-C9323DCBFE54}" type="slidenum">
              <a:rPr lang="en-GB" smtClean="0"/>
              <a:t>‹#›</a:t>
            </a:fld>
            <a:endParaRPr lang="en-GB"/>
          </a:p>
        </p:txBody>
      </p:sp>
    </p:spTree>
    <p:extLst>
      <p:ext uri="{BB962C8B-B14F-4D97-AF65-F5344CB8AC3E}">
        <p14:creationId xmlns:p14="http://schemas.microsoft.com/office/powerpoint/2010/main" val="17322851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9065B2-9E45-4FBA-A61D-24DAF24A7147}"/>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692D746-8203-4516-9777-80AF937DB29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EEB2BFE3-2615-4366-A7BD-8A602AF4DF44}"/>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6BF69DE-E1CF-4455-A523-4CB5B0EABDA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B69E845B-5757-42F3-B918-C5271DC5EF55}"/>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4C7AA60-0470-40C8-9965-451A6DD39205}"/>
              </a:ext>
            </a:extLst>
          </p:cNvPr>
          <p:cNvSpPr>
            <a:spLocks noGrp="1"/>
          </p:cNvSpPr>
          <p:nvPr>
            <p:ph type="dt" sz="half" idx="10"/>
          </p:nvPr>
        </p:nvSpPr>
        <p:spPr/>
        <p:txBody>
          <a:bodyPr/>
          <a:lstStyle/>
          <a:p>
            <a:fld id="{5449BEAE-CF41-1749-9B53-2874E6B82B1F}" type="datetimeFigureOut">
              <a:rPr lang="en-GB" smtClean="0"/>
              <a:t>27/01/2026</a:t>
            </a:fld>
            <a:endParaRPr lang="en-GB"/>
          </a:p>
        </p:txBody>
      </p:sp>
      <p:sp>
        <p:nvSpPr>
          <p:cNvPr id="8" name="Footer Placeholder 7">
            <a:extLst>
              <a:ext uri="{FF2B5EF4-FFF2-40B4-BE49-F238E27FC236}">
                <a16:creationId xmlns:a16="http://schemas.microsoft.com/office/drawing/2014/main" id="{AF4BB986-865C-42DB-9299-2AD23632E392}"/>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09BB17ED-DB01-4684-9325-3232C198B97A}"/>
              </a:ext>
            </a:extLst>
          </p:cNvPr>
          <p:cNvSpPr>
            <a:spLocks noGrp="1"/>
          </p:cNvSpPr>
          <p:nvPr>
            <p:ph type="sldNum" sz="quarter" idx="12"/>
          </p:nvPr>
        </p:nvSpPr>
        <p:spPr/>
        <p:txBody>
          <a:bodyPr/>
          <a:lstStyle/>
          <a:p>
            <a:fld id="{F757D2FE-F210-9641-9619-C9323DCBFE54}" type="slidenum">
              <a:rPr lang="en-GB" smtClean="0"/>
              <a:t>‹#›</a:t>
            </a:fld>
            <a:endParaRPr lang="en-GB"/>
          </a:p>
        </p:txBody>
      </p:sp>
    </p:spTree>
    <p:extLst>
      <p:ext uri="{BB962C8B-B14F-4D97-AF65-F5344CB8AC3E}">
        <p14:creationId xmlns:p14="http://schemas.microsoft.com/office/powerpoint/2010/main" val="40494153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BAF714-9A6D-4276-81AB-BA94E132D8FB}"/>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D4CC2D8-C225-4BDA-9EB5-7C559BFEE615}"/>
              </a:ext>
            </a:extLst>
          </p:cNvPr>
          <p:cNvSpPr>
            <a:spLocks noGrp="1"/>
          </p:cNvSpPr>
          <p:nvPr>
            <p:ph type="dt" sz="half" idx="10"/>
          </p:nvPr>
        </p:nvSpPr>
        <p:spPr/>
        <p:txBody>
          <a:bodyPr/>
          <a:lstStyle/>
          <a:p>
            <a:fld id="{5449BEAE-CF41-1749-9B53-2874E6B82B1F}" type="datetimeFigureOut">
              <a:rPr lang="en-GB" smtClean="0"/>
              <a:t>27/01/2026</a:t>
            </a:fld>
            <a:endParaRPr lang="en-GB"/>
          </a:p>
        </p:txBody>
      </p:sp>
      <p:sp>
        <p:nvSpPr>
          <p:cNvPr id="4" name="Footer Placeholder 3">
            <a:extLst>
              <a:ext uri="{FF2B5EF4-FFF2-40B4-BE49-F238E27FC236}">
                <a16:creationId xmlns:a16="http://schemas.microsoft.com/office/drawing/2014/main" id="{92B70130-3D64-428A-AFB3-72F658280784}"/>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775D104-085A-43FF-9495-3CC314B440A6}"/>
              </a:ext>
            </a:extLst>
          </p:cNvPr>
          <p:cNvSpPr>
            <a:spLocks noGrp="1"/>
          </p:cNvSpPr>
          <p:nvPr>
            <p:ph type="sldNum" sz="quarter" idx="12"/>
          </p:nvPr>
        </p:nvSpPr>
        <p:spPr/>
        <p:txBody>
          <a:bodyPr/>
          <a:lstStyle/>
          <a:p>
            <a:fld id="{F757D2FE-F210-9641-9619-C9323DCBFE54}" type="slidenum">
              <a:rPr lang="en-GB" smtClean="0"/>
              <a:t>‹#›</a:t>
            </a:fld>
            <a:endParaRPr lang="en-GB"/>
          </a:p>
        </p:txBody>
      </p:sp>
    </p:spTree>
    <p:extLst>
      <p:ext uri="{BB962C8B-B14F-4D97-AF65-F5344CB8AC3E}">
        <p14:creationId xmlns:p14="http://schemas.microsoft.com/office/powerpoint/2010/main" val="42576140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24D9072-FF2D-4B7D-BC71-B26805086165}"/>
              </a:ext>
            </a:extLst>
          </p:cNvPr>
          <p:cNvSpPr>
            <a:spLocks noGrp="1"/>
          </p:cNvSpPr>
          <p:nvPr>
            <p:ph type="dt" sz="half" idx="10"/>
          </p:nvPr>
        </p:nvSpPr>
        <p:spPr/>
        <p:txBody>
          <a:bodyPr/>
          <a:lstStyle/>
          <a:p>
            <a:fld id="{5449BEAE-CF41-1749-9B53-2874E6B82B1F}" type="datetimeFigureOut">
              <a:rPr lang="en-GB" smtClean="0"/>
              <a:t>27/01/2026</a:t>
            </a:fld>
            <a:endParaRPr lang="en-GB"/>
          </a:p>
        </p:txBody>
      </p:sp>
      <p:sp>
        <p:nvSpPr>
          <p:cNvPr id="3" name="Footer Placeholder 2">
            <a:extLst>
              <a:ext uri="{FF2B5EF4-FFF2-40B4-BE49-F238E27FC236}">
                <a16:creationId xmlns:a16="http://schemas.microsoft.com/office/drawing/2014/main" id="{11FBFA78-5D98-4A98-8520-919F42AA7C7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6492CF1F-EEF6-4232-8923-A492466BC3D7}"/>
              </a:ext>
            </a:extLst>
          </p:cNvPr>
          <p:cNvSpPr>
            <a:spLocks noGrp="1"/>
          </p:cNvSpPr>
          <p:nvPr>
            <p:ph type="sldNum" sz="quarter" idx="12"/>
          </p:nvPr>
        </p:nvSpPr>
        <p:spPr/>
        <p:txBody>
          <a:bodyPr/>
          <a:lstStyle/>
          <a:p>
            <a:fld id="{F757D2FE-F210-9641-9619-C9323DCBFE54}" type="slidenum">
              <a:rPr lang="en-GB" smtClean="0"/>
              <a:t>‹#›</a:t>
            </a:fld>
            <a:endParaRPr lang="en-GB"/>
          </a:p>
        </p:txBody>
      </p:sp>
    </p:spTree>
    <p:extLst>
      <p:ext uri="{BB962C8B-B14F-4D97-AF65-F5344CB8AC3E}">
        <p14:creationId xmlns:p14="http://schemas.microsoft.com/office/powerpoint/2010/main" val="30451516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2C60D1-5FC8-466B-8C37-CA60DAB00BB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415FAE32-F6AD-4395-8F3A-A6AB0B1E760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F57B1DC7-404E-4EE0-B17C-E1DD7744E6E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B8723081-3F98-49B5-8FEC-D77C317717E7}"/>
              </a:ext>
            </a:extLst>
          </p:cNvPr>
          <p:cNvSpPr>
            <a:spLocks noGrp="1"/>
          </p:cNvSpPr>
          <p:nvPr>
            <p:ph type="dt" sz="half" idx="10"/>
          </p:nvPr>
        </p:nvSpPr>
        <p:spPr/>
        <p:txBody>
          <a:bodyPr/>
          <a:lstStyle/>
          <a:p>
            <a:fld id="{5449BEAE-CF41-1749-9B53-2874E6B82B1F}" type="datetimeFigureOut">
              <a:rPr lang="en-GB" smtClean="0"/>
              <a:t>27/01/2026</a:t>
            </a:fld>
            <a:endParaRPr lang="en-GB"/>
          </a:p>
        </p:txBody>
      </p:sp>
      <p:sp>
        <p:nvSpPr>
          <p:cNvPr id="6" name="Footer Placeholder 5">
            <a:extLst>
              <a:ext uri="{FF2B5EF4-FFF2-40B4-BE49-F238E27FC236}">
                <a16:creationId xmlns:a16="http://schemas.microsoft.com/office/drawing/2014/main" id="{EDE1C75B-AABB-4474-ABAA-B7EFDD42FE9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BD7BC15-EB29-4387-9A20-7AD96B830F12}"/>
              </a:ext>
            </a:extLst>
          </p:cNvPr>
          <p:cNvSpPr>
            <a:spLocks noGrp="1"/>
          </p:cNvSpPr>
          <p:nvPr>
            <p:ph type="sldNum" sz="quarter" idx="12"/>
          </p:nvPr>
        </p:nvSpPr>
        <p:spPr/>
        <p:txBody>
          <a:bodyPr/>
          <a:lstStyle/>
          <a:p>
            <a:fld id="{F757D2FE-F210-9641-9619-C9323DCBFE54}" type="slidenum">
              <a:rPr lang="en-GB" smtClean="0"/>
              <a:t>‹#›</a:t>
            </a:fld>
            <a:endParaRPr lang="en-GB"/>
          </a:p>
        </p:txBody>
      </p:sp>
    </p:spTree>
    <p:extLst>
      <p:ext uri="{BB962C8B-B14F-4D97-AF65-F5344CB8AC3E}">
        <p14:creationId xmlns:p14="http://schemas.microsoft.com/office/powerpoint/2010/main" val="16493037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6321BB-9368-4530-833C-5C85A8E3522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7847BD0-7C23-4D87-9FA9-F1345731835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a:extLst>
              <a:ext uri="{FF2B5EF4-FFF2-40B4-BE49-F238E27FC236}">
                <a16:creationId xmlns:a16="http://schemas.microsoft.com/office/drawing/2014/main" id="{7387F7A9-6A7D-4163-8337-58F30AB4339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B21764A-ADBE-4239-AA98-19414772FDFC}"/>
              </a:ext>
            </a:extLst>
          </p:cNvPr>
          <p:cNvSpPr>
            <a:spLocks noGrp="1"/>
          </p:cNvSpPr>
          <p:nvPr>
            <p:ph type="dt" sz="half" idx="10"/>
          </p:nvPr>
        </p:nvSpPr>
        <p:spPr/>
        <p:txBody>
          <a:bodyPr/>
          <a:lstStyle/>
          <a:p>
            <a:fld id="{5449BEAE-CF41-1749-9B53-2874E6B82B1F}" type="datetimeFigureOut">
              <a:rPr lang="en-GB" smtClean="0"/>
              <a:t>27/01/2026</a:t>
            </a:fld>
            <a:endParaRPr lang="en-GB"/>
          </a:p>
        </p:txBody>
      </p:sp>
      <p:sp>
        <p:nvSpPr>
          <p:cNvPr id="6" name="Footer Placeholder 5">
            <a:extLst>
              <a:ext uri="{FF2B5EF4-FFF2-40B4-BE49-F238E27FC236}">
                <a16:creationId xmlns:a16="http://schemas.microsoft.com/office/drawing/2014/main" id="{EA505EE9-1FA8-4F7C-8FAF-CC62CB2CDA4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FB1713A-DBE1-4CFD-8E2F-F3DA18D6334A}"/>
              </a:ext>
            </a:extLst>
          </p:cNvPr>
          <p:cNvSpPr>
            <a:spLocks noGrp="1"/>
          </p:cNvSpPr>
          <p:nvPr>
            <p:ph type="sldNum" sz="quarter" idx="12"/>
          </p:nvPr>
        </p:nvSpPr>
        <p:spPr/>
        <p:txBody>
          <a:bodyPr/>
          <a:lstStyle/>
          <a:p>
            <a:fld id="{F757D2FE-F210-9641-9619-C9323DCBFE54}" type="slidenum">
              <a:rPr lang="en-GB" smtClean="0"/>
              <a:t>‹#›</a:t>
            </a:fld>
            <a:endParaRPr lang="en-GB"/>
          </a:p>
        </p:txBody>
      </p:sp>
    </p:spTree>
    <p:extLst>
      <p:ext uri="{BB962C8B-B14F-4D97-AF65-F5344CB8AC3E}">
        <p14:creationId xmlns:p14="http://schemas.microsoft.com/office/powerpoint/2010/main" val="15044349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450294-8684-462E-B11E-8D86F814DA3B}"/>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C8158CF-B330-4FEA-B7F3-A3ED4428E93A}"/>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74CFAA0-2DAD-43C2-9388-F0D29C8C2360}"/>
              </a:ext>
            </a:extLst>
          </p:cNvPr>
          <p:cNvSpPr>
            <a:spLocks noGrp="1"/>
          </p:cNvSpPr>
          <p:nvPr>
            <p:ph type="dt" sz="half" idx="10"/>
          </p:nvPr>
        </p:nvSpPr>
        <p:spPr/>
        <p:txBody>
          <a:bodyPr/>
          <a:lstStyle/>
          <a:p>
            <a:fld id="{5449BEAE-CF41-1749-9B53-2874E6B82B1F}" type="datetimeFigureOut">
              <a:rPr lang="en-GB" smtClean="0"/>
              <a:t>27/01/2026</a:t>
            </a:fld>
            <a:endParaRPr lang="en-GB"/>
          </a:p>
        </p:txBody>
      </p:sp>
      <p:sp>
        <p:nvSpPr>
          <p:cNvPr id="5" name="Footer Placeholder 4">
            <a:extLst>
              <a:ext uri="{FF2B5EF4-FFF2-40B4-BE49-F238E27FC236}">
                <a16:creationId xmlns:a16="http://schemas.microsoft.com/office/drawing/2014/main" id="{E05C8FA8-432E-476E-B5DE-A1CA30EB320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0788DF5-50C2-4689-BE24-9F707F604F55}"/>
              </a:ext>
            </a:extLst>
          </p:cNvPr>
          <p:cNvSpPr>
            <a:spLocks noGrp="1"/>
          </p:cNvSpPr>
          <p:nvPr>
            <p:ph type="sldNum" sz="quarter" idx="12"/>
          </p:nvPr>
        </p:nvSpPr>
        <p:spPr/>
        <p:txBody>
          <a:bodyPr/>
          <a:lstStyle/>
          <a:p>
            <a:fld id="{F757D2FE-F210-9641-9619-C9323DCBFE54}" type="slidenum">
              <a:rPr lang="en-GB" smtClean="0"/>
              <a:t>‹#›</a:t>
            </a:fld>
            <a:endParaRPr lang="en-GB"/>
          </a:p>
        </p:txBody>
      </p:sp>
    </p:spTree>
    <p:extLst>
      <p:ext uri="{BB962C8B-B14F-4D97-AF65-F5344CB8AC3E}">
        <p14:creationId xmlns:p14="http://schemas.microsoft.com/office/powerpoint/2010/main" val="13366817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2BB1DC5-465E-4922-99A7-F16689DCB36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8F9A950-1985-416A-827C-C4B0801C7ACF}"/>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62726AF-7609-4AB2-AB40-1AA18C1C68BF}"/>
              </a:ext>
            </a:extLst>
          </p:cNvPr>
          <p:cNvSpPr>
            <a:spLocks noGrp="1"/>
          </p:cNvSpPr>
          <p:nvPr>
            <p:ph type="dt" sz="half" idx="10"/>
          </p:nvPr>
        </p:nvSpPr>
        <p:spPr/>
        <p:txBody>
          <a:bodyPr/>
          <a:lstStyle/>
          <a:p>
            <a:fld id="{5449BEAE-CF41-1749-9B53-2874E6B82B1F}" type="datetimeFigureOut">
              <a:rPr lang="en-GB" smtClean="0"/>
              <a:t>27/01/2026</a:t>
            </a:fld>
            <a:endParaRPr lang="en-GB"/>
          </a:p>
        </p:txBody>
      </p:sp>
      <p:sp>
        <p:nvSpPr>
          <p:cNvPr id="5" name="Footer Placeholder 4">
            <a:extLst>
              <a:ext uri="{FF2B5EF4-FFF2-40B4-BE49-F238E27FC236}">
                <a16:creationId xmlns:a16="http://schemas.microsoft.com/office/drawing/2014/main" id="{C2E5D4F5-CA79-4F1F-B3AD-D830D582EF0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4E5FAD5-1A52-481E-83C5-A86D1375454B}"/>
              </a:ext>
            </a:extLst>
          </p:cNvPr>
          <p:cNvSpPr>
            <a:spLocks noGrp="1"/>
          </p:cNvSpPr>
          <p:nvPr>
            <p:ph type="sldNum" sz="quarter" idx="12"/>
          </p:nvPr>
        </p:nvSpPr>
        <p:spPr/>
        <p:txBody>
          <a:bodyPr/>
          <a:lstStyle/>
          <a:p>
            <a:fld id="{F757D2FE-F210-9641-9619-C9323DCBFE54}" type="slidenum">
              <a:rPr lang="en-GB" smtClean="0"/>
              <a:t>‹#›</a:t>
            </a:fld>
            <a:endParaRPr lang="en-GB"/>
          </a:p>
        </p:txBody>
      </p:sp>
    </p:spTree>
    <p:extLst>
      <p:ext uri="{BB962C8B-B14F-4D97-AF65-F5344CB8AC3E}">
        <p14:creationId xmlns:p14="http://schemas.microsoft.com/office/powerpoint/2010/main" val="40762351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CC33847-3E34-42C9-824C-F6346CB1322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D05FEE7-4D0F-4698-963C-6905D15CCD6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2ED80CF-16AD-4697-B3F4-61EA7066755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449BEAE-CF41-1749-9B53-2874E6B82B1F}" type="datetimeFigureOut">
              <a:rPr lang="en-GB" smtClean="0"/>
              <a:t>27/01/2026</a:t>
            </a:fld>
            <a:endParaRPr lang="en-GB"/>
          </a:p>
        </p:txBody>
      </p:sp>
      <p:sp>
        <p:nvSpPr>
          <p:cNvPr id="5" name="Footer Placeholder 4">
            <a:extLst>
              <a:ext uri="{FF2B5EF4-FFF2-40B4-BE49-F238E27FC236}">
                <a16:creationId xmlns:a16="http://schemas.microsoft.com/office/drawing/2014/main" id="{77D81FFB-3E2A-4410-905E-893BA580509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F92BCFD1-EBCC-4158-AE82-517F663B1AE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7D2FE-F210-9641-9619-C9323DCBFE54}" type="slidenum">
              <a:rPr lang="en-GB" smtClean="0"/>
              <a:t>‹#›</a:t>
            </a:fld>
            <a:endParaRPr lang="en-GB"/>
          </a:p>
        </p:txBody>
      </p:sp>
    </p:spTree>
    <p:extLst>
      <p:ext uri="{BB962C8B-B14F-4D97-AF65-F5344CB8AC3E}">
        <p14:creationId xmlns:p14="http://schemas.microsoft.com/office/powerpoint/2010/main" val="165508718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1.svg"/></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19.png"/><Relationship Id="rId7" Type="http://schemas.openxmlformats.org/officeDocument/2006/relationships/image" Target="../media/image23.png"/><Relationship Id="rId12" Type="http://schemas.microsoft.com/office/2007/relationships/hdphoto" Target="../media/hdphoto1.wdp"/><Relationship Id="rId2" Type="http://schemas.openxmlformats.org/officeDocument/2006/relationships/image" Target="../media/image18.png"/><Relationship Id="rId1" Type="http://schemas.openxmlformats.org/officeDocument/2006/relationships/slideLayout" Target="../slideLayouts/slideLayout2.xml"/><Relationship Id="rId6" Type="http://schemas.openxmlformats.org/officeDocument/2006/relationships/image" Target="../media/image22.png"/><Relationship Id="rId11" Type="http://schemas.openxmlformats.org/officeDocument/2006/relationships/image" Target="../media/image27.png"/><Relationship Id="rId5" Type="http://schemas.openxmlformats.org/officeDocument/2006/relationships/image" Target="../media/image21.png"/><Relationship Id="rId10" Type="http://schemas.openxmlformats.org/officeDocument/2006/relationships/image" Target="../media/image26.png"/><Relationship Id="rId4" Type="http://schemas.openxmlformats.org/officeDocument/2006/relationships/image" Target="../media/image20.png"/><Relationship Id="rId9" Type="http://schemas.openxmlformats.org/officeDocument/2006/relationships/image" Target="../media/image2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91">
            <a:extLst>
              <a:ext uri="{FF2B5EF4-FFF2-40B4-BE49-F238E27FC236}">
                <a16:creationId xmlns:a16="http://schemas.microsoft.com/office/drawing/2014/main" id="{C3E37FDD-9197-B94D-8D6B-D898EBDB2F9C}"/>
              </a:ext>
            </a:extLst>
          </p:cNvPr>
          <p:cNvSpPr/>
          <p:nvPr/>
        </p:nvSpPr>
        <p:spPr>
          <a:xfrm>
            <a:off x="745739" y="297160"/>
            <a:ext cx="10490315" cy="6169621"/>
          </a:xfrm>
          <a:prstGeom prst="roundRect">
            <a:avLst>
              <a:gd name="adj" fmla="val 1757"/>
            </a:avLst>
          </a:prstGeom>
          <a:noFill/>
          <a:ln w="76200">
            <a:solidFill>
              <a:srgbClr val="F6C10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grpSp>
        <p:nvGrpSpPr>
          <p:cNvPr id="5" name="Group 4">
            <a:extLst>
              <a:ext uri="{FF2B5EF4-FFF2-40B4-BE49-F238E27FC236}">
                <a16:creationId xmlns:a16="http://schemas.microsoft.com/office/drawing/2014/main" id="{2A990017-862A-5443-8E3D-CCE0CF9027BA}"/>
              </a:ext>
            </a:extLst>
          </p:cNvPr>
          <p:cNvGrpSpPr/>
          <p:nvPr/>
        </p:nvGrpSpPr>
        <p:grpSpPr>
          <a:xfrm>
            <a:off x="1394632" y="2085184"/>
            <a:ext cx="1884219" cy="2593571"/>
            <a:chOff x="6282928" y="2132214"/>
            <a:chExt cx="1884219" cy="2593571"/>
          </a:xfrm>
          <a:solidFill>
            <a:srgbClr val="37529F"/>
          </a:solidFill>
        </p:grpSpPr>
        <p:sp>
          <p:nvSpPr>
            <p:cNvPr id="6" name="Oval 5">
              <a:extLst>
                <a:ext uri="{FF2B5EF4-FFF2-40B4-BE49-F238E27FC236}">
                  <a16:creationId xmlns:a16="http://schemas.microsoft.com/office/drawing/2014/main" id="{DEE69B73-55C2-2147-AC31-D0369D2AD995}"/>
                </a:ext>
              </a:extLst>
            </p:cNvPr>
            <p:cNvSpPr/>
            <p:nvPr/>
          </p:nvSpPr>
          <p:spPr>
            <a:xfrm>
              <a:off x="6282928" y="2132214"/>
              <a:ext cx="1884219" cy="2593571"/>
            </a:xfrm>
            <a:prstGeom prst="ellipse">
              <a:avLst/>
            </a:prstGeom>
            <a:grpFill/>
            <a:ln w="98425">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r>
                <a:rPr lang="en-GB" sz="10500" dirty="0">
                  <a:solidFill>
                    <a:srgbClr val="FFC000"/>
                  </a:solidFill>
                  <a:latin typeface="Times New Roman" panose="02020603050405020304" pitchFamily="18" charset="0"/>
                  <a:cs typeface="Times New Roman" panose="02020603050405020304" pitchFamily="18" charset="0"/>
                </a:rPr>
                <a:t>M</a:t>
              </a:r>
            </a:p>
          </p:txBody>
        </p:sp>
        <p:cxnSp>
          <p:nvCxnSpPr>
            <p:cNvPr id="7" name="Straight Connector 6">
              <a:extLst>
                <a:ext uri="{FF2B5EF4-FFF2-40B4-BE49-F238E27FC236}">
                  <a16:creationId xmlns:a16="http://schemas.microsoft.com/office/drawing/2014/main" id="{B850F5F5-CFBD-2B47-A556-D8762EFB65BE}"/>
                </a:ext>
              </a:extLst>
            </p:cNvPr>
            <p:cNvCxnSpPr/>
            <p:nvPr/>
          </p:nvCxnSpPr>
          <p:spPr>
            <a:xfrm>
              <a:off x="6620126" y="3608363"/>
              <a:ext cx="1209822" cy="0"/>
            </a:xfrm>
            <a:prstGeom prst="line">
              <a:avLst/>
            </a:prstGeom>
            <a:grpFill/>
            <a:ln w="762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90216280-C8B7-5E41-BFFB-AE7E1F193882}"/>
                </a:ext>
              </a:extLst>
            </p:cNvPr>
            <p:cNvCxnSpPr>
              <a:cxnSpLocks/>
            </p:cNvCxnSpPr>
            <p:nvPr/>
          </p:nvCxnSpPr>
          <p:spPr>
            <a:xfrm>
              <a:off x="6901037" y="2811194"/>
              <a:ext cx="648000" cy="0"/>
            </a:xfrm>
            <a:prstGeom prst="line">
              <a:avLst/>
            </a:prstGeom>
            <a:grpFill/>
            <a:ln w="762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6C890FC2-0F80-534C-B67B-0A88C3020A27}"/>
                </a:ext>
              </a:extLst>
            </p:cNvPr>
            <p:cNvCxnSpPr/>
            <p:nvPr/>
          </p:nvCxnSpPr>
          <p:spPr>
            <a:xfrm>
              <a:off x="7225037" y="2497015"/>
              <a:ext cx="0" cy="1111348"/>
            </a:xfrm>
            <a:prstGeom prst="line">
              <a:avLst/>
            </a:prstGeom>
            <a:grpFill/>
            <a:ln w="76200">
              <a:solidFill>
                <a:schemeClr val="accent4"/>
              </a:solidFill>
            </a:ln>
          </p:spPr>
          <p:style>
            <a:lnRef idx="1">
              <a:schemeClr val="accent1"/>
            </a:lnRef>
            <a:fillRef idx="0">
              <a:schemeClr val="accent1"/>
            </a:fillRef>
            <a:effectRef idx="0">
              <a:schemeClr val="accent1"/>
            </a:effectRef>
            <a:fontRef idx="minor">
              <a:schemeClr val="tx1"/>
            </a:fontRef>
          </p:style>
        </p:cxnSp>
        <p:sp>
          <p:nvSpPr>
            <p:cNvPr id="10" name="TextBox 9">
              <a:extLst>
                <a:ext uri="{FF2B5EF4-FFF2-40B4-BE49-F238E27FC236}">
                  <a16:creationId xmlns:a16="http://schemas.microsoft.com/office/drawing/2014/main" id="{7004F83E-ACEE-7D43-801B-E9EB76401A6D}"/>
                </a:ext>
              </a:extLst>
            </p:cNvPr>
            <p:cNvSpPr txBox="1"/>
            <p:nvPr/>
          </p:nvSpPr>
          <p:spPr>
            <a:xfrm>
              <a:off x="6399626" y="2132214"/>
              <a:ext cx="1650821" cy="2411660"/>
            </a:xfrm>
            <a:prstGeom prst="rect">
              <a:avLst/>
            </a:prstGeom>
            <a:noFill/>
            <a:ln>
              <a:noFill/>
            </a:ln>
          </p:spPr>
          <p:txBody>
            <a:bodyPr wrap="square" rtlCol="0">
              <a:prstTxWarp prst="textArchDown">
                <a:avLst/>
              </a:prstTxWarp>
              <a:spAutoFit/>
            </a:bodyPr>
            <a:lstStyle/>
            <a:p>
              <a:pPr algn="ctr"/>
              <a:r>
                <a:rPr lang="en-GB" sz="1600" b="1" dirty="0">
                  <a:solidFill>
                    <a:schemeClr val="bg1"/>
                  </a:solidFill>
                  <a:latin typeface="Times New Roman" panose="02020603050405020304" pitchFamily="18" charset="0"/>
                  <a:cs typeface="Times New Roman" panose="02020603050405020304" pitchFamily="18" charset="0"/>
                </a:rPr>
                <a:t>  PER MARIAM  </a:t>
              </a:r>
            </a:p>
          </p:txBody>
        </p:sp>
      </p:grpSp>
      <p:sp>
        <p:nvSpPr>
          <p:cNvPr id="11" name="TextBox 10">
            <a:extLst>
              <a:ext uri="{FF2B5EF4-FFF2-40B4-BE49-F238E27FC236}">
                <a16:creationId xmlns:a16="http://schemas.microsoft.com/office/drawing/2014/main" id="{0385BB78-8D38-3344-8173-C43F6F608102}"/>
              </a:ext>
            </a:extLst>
          </p:cNvPr>
          <p:cNvSpPr txBox="1"/>
          <p:nvPr/>
        </p:nvSpPr>
        <p:spPr>
          <a:xfrm>
            <a:off x="4098465" y="2730336"/>
            <a:ext cx="7581969" cy="830997"/>
          </a:xfrm>
          <a:prstGeom prst="rect">
            <a:avLst/>
          </a:prstGeom>
          <a:noFill/>
        </p:spPr>
        <p:txBody>
          <a:bodyPr wrap="square" rtlCol="0">
            <a:spAutoFit/>
          </a:bodyPr>
          <a:lstStyle/>
          <a:p>
            <a:r>
              <a:rPr lang="en-GB" sz="4800" dirty="0">
                <a:latin typeface="Century Gothic" panose="020B0502020202020204" pitchFamily="34" charset="0"/>
              </a:rPr>
              <a:t>Sacred Spaces P</a:t>
            </a:r>
            <a:r>
              <a:rPr lang="en-GB" sz="4000" dirty="0">
                <a:latin typeface="Century Gothic" panose="020B0502020202020204" pitchFamily="34" charset="0"/>
              </a:rPr>
              <a:t>RAYER</a:t>
            </a:r>
          </a:p>
        </p:txBody>
      </p:sp>
      <p:cxnSp>
        <p:nvCxnSpPr>
          <p:cNvPr id="12" name="Straight Connector 11">
            <a:extLst>
              <a:ext uri="{FF2B5EF4-FFF2-40B4-BE49-F238E27FC236}">
                <a16:creationId xmlns:a16="http://schemas.microsoft.com/office/drawing/2014/main" id="{44766E03-6BA5-8F45-9FF1-04F6C9941B51}"/>
              </a:ext>
            </a:extLst>
          </p:cNvPr>
          <p:cNvCxnSpPr>
            <a:cxnSpLocks/>
          </p:cNvCxnSpPr>
          <p:nvPr/>
        </p:nvCxnSpPr>
        <p:spPr>
          <a:xfrm>
            <a:off x="4757980" y="3561333"/>
            <a:ext cx="5439905" cy="0"/>
          </a:xfrm>
          <a:prstGeom prst="line">
            <a:avLst/>
          </a:prstGeom>
          <a:ln w="76200" cap="rnd">
            <a:solidFill>
              <a:srgbClr val="F6C107"/>
            </a:solidFill>
            <a:round/>
          </a:ln>
        </p:spPr>
        <p:style>
          <a:lnRef idx="1">
            <a:schemeClr val="accent1"/>
          </a:lnRef>
          <a:fillRef idx="0">
            <a:schemeClr val="accent1"/>
          </a:fillRef>
          <a:effectRef idx="0">
            <a:schemeClr val="accent1"/>
          </a:effectRef>
          <a:fontRef idx="minor">
            <a:schemeClr val="tx1"/>
          </a:fontRef>
        </p:style>
      </p:cxnSp>
      <p:sp>
        <p:nvSpPr>
          <p:cNvPr id="13" name="TextBox 12">
            <a:extLst>
              <a:ext uri="{FF2B5EF4-FFF2-40B4-BE49-F238E27FC236}">
                <a16:creationId xmlns:a16="http://schemas.microsoft.com/office/drawing/2014/main" id="{7854767D-AF54-D44B-8203-42CB97363C2E}"/>
              </a:ext>
            </a:extLst>
          </p:cNvPr>
          <p:cNvSpPr txBox="1"/>
          <p:nvPr/>
        </p:nvSpPr>
        <p:spPr>
          <a:xfrm>
            <a:off x="4641280" y="3524593"/>
            <a:ext cx="5556605" cy="1446550"/>
          </a:xfrm>
          <a:prstGeom prst="rect">
            <a:avLst/>
          </a:prstGeom>
          <a:noFill/>
        </p:spPr>
        <p:txBody>
          <a:bodyPr wrap="square" rtlCol="0">
            <a:spAutoFit/>
          </a:bodyPr>
          <a:lstStyle/>
          <a:p>
            <a:pPr algn="ctr"/>
            <a:r>
              <a:rPr lang="en-GB" sz="4000" dirty="0">
                <a:latin typeface="Century Gothic" panose="020B0502020202020204" pitchFamily="34" charset="0"/>
              </a:rPr>
              <a:t>Week commencing: </a:t>
            </a:r>
          </a:p>
          <a:p>
            <a:pPr algn="ctr"/>
            <a:r>
              <a:rPr lang="en-GB" sz="4800" dirty="0">
                <a:latin typeface="Century Gothic" panose="020B0502020202020204" pitchFamily="34" charset="0"/>
              </a:rPr>
              <a:t>2nd  February</a:t>
            </a:r>
            <a:endParaRPr lang="en-GB" sz="4000" dirty="0">
              <a:latin typeface="Century Gothic" panose="020B0502020202020204" pitchFamily="34" charset="0"/>
            </a:endParaRPr>
          </a:p>
        </p:txBody>
      </p:sp>
    </p:spTree>
    <p:extLst>
      <p:ext uri="{BB962C8B-B14F-4D97-AF65-F5344CB8AC3E}">
        <p14:creationId xmlns:p14="http://schemas.microsoft.com/office/powerpoint/2010/main" val="14100139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458D25E9-1A61-D847-A121-FC62F69DACCB}"/>
              </a:ext>
            </a:extLst>
          </p:cNvPr>
          <p:cNvSpPr txBox="1"/>
          <p:nvPr/>
        </p:nvSpPr>
        <p:spPr>
          <a:xfrm>
            <a:off x="5878006" y="3517950"/>
            <a:ext cx="5842941" cy="1938992"/>
          </a:xfrm>
          <a:prstGeom prst="rect">
            <a:avLst/>
          </a:prstGeom>
          <a:noFill/>
        </p:spPr>
        <p:txBody>
          <a:bodyPr wrap="square">
            <a:spAutoFit/>
          </a:bodyPr>
          <a:lstStyle/>
          <a:p>
            <a:pPr algn="ctr"/>
            <a:r>
              <a:rPr lang="en-GB" sz="2400" b="0" i="0" dirty="0">
                <a:effectLst/>
                <a:latin typeface="Century Gothic" panose="020B0502020202020204" pitchFamily="34" charset="0"/>
              </a:rPr>
              <a:t>This half term at St Mary’s we are </a:t>
            </a:r>
            <a:r>
              <a:rPr lang="en-GB" sz="2400" dirty="0">
                <a:effectLst/>
                <a:latin typeface="Century Gothic" panose="020B0502020202020204" pitchFamily="34" charset="0"/>
                <a:ea typeface="Calibri" panose="020F0502020204030204" pitchFamily="34" charset="0"/>
              </a:rPr>
              <a:t>are growing to be </a:t>
            </a:r>
            <a:r>
              <a:rPr lang="en-GB" sz="2400" b="1" dirty="0">
                <a:solidFill>
                  <a:srgbClr val="00B0F0"/>
                </a:solidFill>
                <a:effectLst/>
                <a:latin typeface="Century Gothic" panose="020B0502020202020204" pitchFamily="34" charset="0"/>
                <a:ea typeface="Calibri" panose="020F0502020204030204" pitchFamily="34" charset="0"/>
              </a:rPr>
              <a:t>curious</a:t>
            </a:r>
            <a:r>
              <a:rPr lang="en-GB" sz="2400" dirty="0">
                <a:effectLst/>
                <a:latin typeface="Century Gothic" panose="020B0502020202020204" pitchFamily="34" charset="0"/>
                <a:ea typeface="Calibri" panose="020F0502020204030204" pitchFamily="34" charset="0"/>
              </a:rPr>
              <a:t> about everything; and </a:t>
            </a:r>
            <a:r>
              <a:rPr lang="en-GB" sz="2400" b="1" dirty="0">
                <a:solidFill>
                  <a:srgbClr val="00B0F0"/>
                </a:solidFill>
                <a:effectLst/>
                <a:latin typeface="Century Gothic" panose="020B0502020202020204" pitchFamily="34" charset="0"/>
                <a:ea typeface="Calibri" panose="020F0502020204030204" pitchFamily="34" charset="0"/>
              </a:rPr>
              <a:t>active</a:t>
            </a:r>
            <a:r>
              <a:rPr lang="en-GB" sz="2400" dirty="0">
                <a:effectLst/>
                <a:latin typeface="Century Gothic" panose="020B0502020202020204" pitchFamily="34" charset="0"/>
                <a:ea typeface="Calibri" panose="020F0502020204030204" pitchFamily="34" charset="0"/>
              </a:rPr>
              <a:t> in our engagement with the world, changing what we can for the better.</a:t>
            </a:r>
            <a:r>
              <a:rPr lang="en-GB" sz="2400" dirty="0">
                <a:effectLst/>
                <a:latin typeface="Century Gothic" panose="020B0502020202020204" pitchFamily="34" charset="0"/>
              </a:rPr>
              <a:t> </a:t>
            </a:r>
            <a:endParaRPr lang="en-GB" sz="2400" b="0" i="0" dirty="0">
              <a:effectLst/>
              <a:latin typeface="Century Gothic" panose="020B0502020202020204" pitchFamily="34" charset="0"/>
            </a:endParaRPr>
          </a:p>
        </p:txBody>
      </p:sp>
      <p:sp>
        <p:nvSpPr>
          <p:cNvPr id="5" name="Flowchart: Document 34">
            <a:extLst>
              <a:ext uri="{FF2B5EF4-FFF2-40B4-BE49-F238E27FC236}">
                <a16:creationId xmlns:a16="http://schemas.microsoft.com/office/drawing/2014/main" id="{A164E1DF-631F-AF41-91B4-05BFC3651F67}"/>
              </a:ext>
            </a:extLst>
          </p:cNvPr>
          <p:cNvSpPr/>
          <p:nvPr/>
        </p:nvSpPr>
        <p:spPr>
          <a:xfrm rot="15949037" flipH="1">
            <a:off x="2083342" y="3081971"/>
            <a:ext cx="6912342" cy="787422"/>
          </a:xfrm>
          <a:prstGeom prst="flowChartDocument">
            <a:avLst/>
          </a:prstGeom>
          <a:solidFill>
            <a:srgbClr val="FFC000"/>
          </a:soli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050" name="Picture 2" descr="Catholic Virtue Tree, grateful and generous, learned and wise, intentional  and prophetic, compassionate and loving, eloquent and tru… | Catholic,  Virtue, Intentions">
            <a:extLst>
              <a:ext uri="{FF2B5EF4-FFF2-40B4-BE49-F238E27FC236}">
                <a16:creationId xmlns:a16="http://schemas.microsoft.com/office/drawing/2014/main" id="{F597F7B5-A745-1144-B35C-5BE320255E1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3191"/>
            <a:ext cx="5386387" cy="6858000"/>
          </a:xfrm>
          <a:prstGeom prst="rect">
            <a:avLst/>
          </a:prstGeom>
          <a:noFill/>
          <a:extLst>
            <a:ext uri="{909E8E84-426E-40DD-AFC4-6F175D3DCCD1}">
              <a14:hiddenFill xmlns:a14="http://schemas.microsoft.com/office/drawing/2010/main">
                <a:solidFill>
                  <a:srgbClr val="FFFFFF"/>
                </a:solidFill>
              </a14:hiddenFill>
            </a:ext>
          </a:extLst>
        </p:spPr>
      </p:pic>
      <p:sp>
        <p:nvSpPr>
          <p:cNvPr id="6" name="Flowchart: Document 34">
            <a:extLst>
              <a:ext uri="{FF2B5EF4-FFF2-40B4-BE49-F238E27FC236}">
                <a16:creationId xmlns:a16="http://schemas.microsoft.com/office/drawing/2014/main" id="{531824E5-72F1-184D-9CFB-B04C7D1EEE7A}"/>
              </a:ext>
            </a:extLst>
          </p:cNvPr>
          <p:cNvSpPr/>
          <p:nvPr/>
        </p:nvSpPr>
        <p:spPr>
          <a:xfrm rot="5400000" flipH="1">
            <a:off x="8458737" y="3175099"/>
            <a:ext cx="6912342" cy="554184"/>
          </a:xfrm>
          <a:prstGeom prst="flowChartDocument">
            <a:avLst/>
          </a:prstGeom>
          <a:solidFill>
            <a:srgbClr val="FFC000"/>
          </a:soli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lowchart: Document 25">
            <a:extLst>
              <a:ext uri="{FF2B5EF4-FFF2-40B4-BE49-F238E27FC236}">
                <a16:creationId xmlns:a16="http://schemas.microsoft.com/office/drawing/2014/main" id="{7334333B-18BE-894E-8305-936E2874C3E9}"/>
              </a:ext>
            </a:extLst>
          </p:cNvPr>
          <p:cNvSpPr/>
          <p:nvPr/>
        </p:nvSpPr>
        <p:spPr>
          <a:xfrm rot="10800000">
            <a:off x="5386385" y="5391182"/>
            <a:ext cx="6805613" cy="1470275"/>
          </a:xfrm>
          <a:prstGeom prst="flowChartDocument">
            <a:avLst/>
          </a:prstGeom>
          <a:solidFill>
            <a:srgbClr val="FFC000"/>
          </a:solidFill>
          <a:ln>
            <a:no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a:extLst>
              <a:ext uri="{FF2B5EF4-FFF2-40B4-BE49-F238E27FC236}">
                <a16:creationId xmlns:a16="http://schemas.microsoft.com/office/drawing/2014/main" id="{04A39346-7DD5-7A4A-91B1-F5645042DEC9}"/>
              </a:ext>
            </a:extLst>
          </p:cNvPr>
          <p:cNvSpPr txBox="1"/>
          <p:nvPr/>
        </p:nvSpPr>
        <p:spPr>
          <a:xfrm>
            <a:off x="5386383" y="5721178"/>
            <a:ext cx="6805612" cy="1077218"/>
          </a:xfrm>
          <a:prstGeom prst="rect">
            <a:avLst/>
          </a:prstGeom>
          <a:noFill/>
        </p:spPr>
        <p:txBody>
          <a:bodyPr wrap="square" rtlCol="0">
            <a:spAutoFit/>
          </a:bodyPr>
          <a:lstStyle/>
          <a:p>
            <a:pPr algn="ctr"/>
            <a:r>
              <a:rPr lang="en-US" sz="2400" b="1" i="1" dirty="0">
                <a:latin typeface="Century Gothic" panose="020B0502020202020204" pitchFamily="34" charset="0"/>
              </a:rPr>
              <a:t>Curious and Active</a:t>
            </a:r>
          </a:p>
          <a:p>
            <a:pPr algn="ctr"/>
            <a:r>
              <a:rPr lang="en-US" sz="2000" b="1" i="1" dirty="0">
                <a:latin typeface="Century Gothic" panose="020B0502020202020204" pitchFamily="34" charset="0"/>
              </a:rPr>
              <a:t>PRACTICE</a:t>
            </a:r>
            <a:r>
              <a:rPr lang="en-US" sz="2000" dirty="0">
                <a:latin typeface="Century Gothic" panose="020B0502020202020204" pitchFamily="34" charset="0"/>
              </a:rPr>
              <a:t> your skills, </a:t>
            </a:r>
            <a:r>
              <a:rPr lang="en-US" sz="2000" b="1" i="1" dirty="0">
                <a:latin typeface="Century Gothic" panose="020B0502020202020204" pitchFamily="34" charset="0"/>
              </a:rPr>
              <a:t>REVISE </a:t>
            </a:r>
            <a:r>
              <a:rPr lang="en-US" sz="2000" dirty="0">
                <a:latin typeface="Century Gothic" panose="020B0502020202020204" pitchFamily="34" charset="0"/>
              </a:rPr>
              <a:t>your </a:t>
            </a:r>
            <a:r>
              <a:rPr lang="en-US" sz="2000" b="1" i="1" dirty="0">
                <a:latin typeface="Century Gothic" panose="020B0502020202020204" pitchFamily="34" charset="0"/>
              </a:rPr>
              <a:t>KNOWLEDGE </a:t>
            </a:r>
            <a:r>
              <a:rPr lang="en-US" sz="2000" dirty="0">
                <a:latin typeface="Century Gothic" panose="020B0502020202020204" pitchFamily="34" charset="0"/>
              </a:rPr>
              <a:t>and </a:t>
            </a:r>
            <a:r>
              <a:rPr lang="en-US" sz="2000" b="1" i="1" dirty="0">
                <a:latin typeface="Century Gothic" panose="020B0502020202020204" pitchFamily="34" charset="0"/>
              </a:rPr>
              <a:t>APPLY</a:t>
            </a:r>
            <a:r>
              <a:rPr lang="en-US" sz="2000" dirty="0">
                <a:latin typeface="Century Gothic" panose="020B0502020202020204" pitchFamily="34" charset="0"/>
              </a:rPr>
              <a:t> your learning to problems and in daily life</a:t>
            </a:r>
          </a:p>
        </p:txBody>
      </p:sp>
      <p:pic>
        <p:nvPicPr>
          <p:cNvPr id="1028" name="Picture 4" descr="Virtues – St. Mary's &amp; St. Patrick's Catholic Primary School">
            <a:extLst>
              <a:ext uri="{FF2B5EF4-FFF2-40B4-BE49-F238E27FC236}">
                <a16:creationId xmlns:a16="http://schemas.microsoft.com/office/drawing/2014/main" id="{2AD4C401-EB1C-7147-AC17-CEDCAFD9DEF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04385" y="0"/>
            <a:ext cx="3380067" cy="35837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946752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2" name="Picture 8">
            <a:extLst>
              <a:ext uri="{FF2B5EF4-FFF2-40B4-BE49-F238E27FC236}">
                <a16:creationId xmlns:a16="http://schemas.microsoft.com/office/drawing/2014/main" id="{BD722DAC-FF9B-874C-840A-5AAD6923160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16641"/>
          <a:stretch/>
        </p:blipFill>
        <p:spPr bwMode="auto">
          <a:xfrm>
            <a:off x="5312032" y="-27815"/>
            <a:ext cx="6879968" cy="6104902"/>
          </a:xfrm>
          <a:prstGeom prst="rect">
            <a:avLst/>
          </a:prstGeom>
          <a:noFill/>
          <a:extLst>
            <a:ext uri="{909E8E84-426E-40DD-AFC4-6F175D3DCCD1}">
              <a14:hiddenFill xmlns:a14="http://schemas.microsoft.com/office/drawing/2010/main">
                <a:solidFill>
                  <a:srgbClr val="FFFFFF"/>
                </a:solidFill>
              </a14:hiddenFill>
            </a:ext>
          </a:extLst>
        </p:spPr>
      </p:pic>
      <p:sp>
        <p:nvSpPr>
          <p:cNvPr id="22" name="Rectangle 21">
            <a:extLst>
              <a:ext uri="{FF2B5EF4-FFF2-40B4-BE49-F238E27FC236}">
                <a16:creationId xmlns:a16="http://schemas.microsoft.com/office/drawing/2014/main" id="{86339537-3EFD-4081-9858-AC61F89B072E}"/>
              </a:ext>
            </a:extLst>
          </p:cNvPr>
          <p:cNvSpPr/>
          <p:nvPr/>
        </p:nvSpPr>
        <p:spPr>
          <a:xfrm>
            <a:off x="168513" y="-41191"/>
            <a:ext cx="4463742" cy="5925453"/>
          </a:xfrm>
          <a:prstGeom prst="rect">
            <a:avLst/>
          </a:prstGeom>
          <a:solidFill>
            <a:srgbClr val="F8993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5" name="Flowchart: Document 34">
            <a:extLst>
              <a:ext uri="{FF2B5EF4-FFF2-40B4-BE49-F238E27FC236}">
                <a16:creationId xmlns:a16="http://schemas.microsoft.com/office/drawing/2014/main" id="{88F8C41D-6029-4CCC-9C47-4726BAA64B0C}"/>
              </a:ext>
            </a:extLst>
          </p:cNvPr>
          <p:cNvSpPr/>
          <p:nvPr/>
        </p:nvSpPr>
        <p:spPr>
          <a:xfrm rot="15949037" flipH="1">
            <a:off x="-3356756" y="3024989"/>
            <a:ext cx="6958439" cy="787422"/>
          </a:xfrm>
          <a:prstGeom prst="flowChartDocument">
            <a:avLst/>
          </a:prstGeom>
          <a:solidFill>
            <a:schemeClr val="accent6"/>
          </a:soli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3" name="Flowchart: Document 12"/>
          <p:cNvSpPr/>
          <p:nvPr/>
        </p:nvSpPr>
        <p:spPr>
          <a:xfrm rot="16200000">
            <a:off x="1580476" y="2577415"/>
            <a:ext cx="6854169" cy="1616957"/>
          </a:xfrm>
          <a:prstGeom prst="flowChartDocument">
            <a:avLst/>
          </a:prstGeom>
          <a:solidFill>
            <a:srgbClr val="F89930"/>
          </a:soli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6" name="Flowchart: Document 25">
            <a:extLst>
              <a:ext uri="{FF2B5EF4-FFF2-40B4-BE49-F238E27FC236}">
                <a16:creationId xmlns:a16="http://schemas.microsoft.com/office/drawing/2014/main" id="{B1D33294-2057-4784-BDEE-02E49BD23483}"/>
              </a:ext>
            </a:extLst>
          </p:cNvPr>
          <p:cNvSpPr/>
          <p:nvPr/>
        </p:nvSpPr>
        <p:spPr>
          <a:xfrm rot="10800000">
            <a:off x="-12700" y="5566063"/>
            <a:ext cx="12344598" cy="1295396"/>
          </a:xfrm>
          <a:prstGeom prst="flowChartDocument">
            <a:avLst/>
          </a:prstGeom>
          <a:solidFill>
            <a:schemeClr val="accent6"/>
          </a:solidFill>
          <a:ln>
            <a:no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6" name="Title 1">
            <a:extLst>
              <a:ext uri="{FF2B5EF4-FFF2-40B4-BE49-F238E27FC236}">
                <a16:creationId xmlns:a16="http://schemas.microsoft.com/office/drawing/2014/main" id="{4158DD09-0233-4618-B413-208518ABC2EE}"/>
              </a:ext>
            </a:extLst>
          </p:cNvPr>
          <p:cNvSpPr txBox="1">
            <a:spLocks/>
          </p:cNvSpPr>
          <p:nvPr/>
        </p:nvSpPr>
        <p:spPr>
          <a:xfrm>
            <a:off x="848479" y="5686382"/>
            <a:ext cx="10722724" cy="942228"/>
          </a:xfrm>
          <a:prstGeom prst="rect">
            <a:avLst/>
          </a:prstGeom>
        </p:spPr>
        <p:txBody>
          <a:bodyPr vert="horz" lIns="91440" tIns="45720" rIns="91440" bIns="45720" rtlCol="0" anchor="b">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sz="4800" b="1" i="0" dirty="0">
                <a:solidFill>
                  <a:schemeClr val="bg1"/>
                </a:solidFill>
                <a:effectLst/>
                <a:latin typeface="Century Gothic" panose="020B0502020202020204" pitchFamily="34" charset="0"/>
              </a:rPr>
              <a:t>4</a:t>
            </a:r>
            <a:r>
              <a:rPr lang="en-GB" sz="4800" b="1" baseline="30000" dirty="0">
                <a:solidFill>
                  <a:schemeClr val="bg1"/>
                </a:solidFill>
                <a:latin typeface="Century Gothic" panose="020B0502020202020204" pitchFamily="34" charset="0"/>
              </a:rPr>
              <a:t>th</a:t>
            </a:r>
            <a:r>
              <a:rPr lang="en-GB" sz="4800" b="1" i="0" dirty="0">
                <a:solidFill>
                  <a:schemeClr val="bg1"/>
                </a:solidFill>
                <a:effectLst/>
                <a:latin typeface="Century Gothic" panose="020B0502020202020204" pitchFamily="34" charset="0"/>
              </a:rPr>
              <a:t> Sunday in Ordinary Time</a:t>
            </a:r>
          </a:p>
        </p:txBody>
      </p:sp>
      <p:sp>
        <p:nvSpPr>
          <p:cNvPr id="14" name="TextBox 13">
            <a:extLst>
              <a:ext uri="{FF2B5EF4-FFF2-40B4-BE49-F238E27FC236}">
                <a16:creationId xmlns:a16="http://schemas.microsoft.com/office/drawing/2014/main" id="{E7D500FC-D8B4-4040-B130-9C146FB5DFE4}"/>
              </a:ext>
            </a:extLst>
          </p:cNvPr>
          <p:cNvSpPr txBox="1"/>
          <p:nvPr/>
        </p:nvSpPr>
        <p:spPr>
          <a:xfrm>
            <a:off x="455673" y="241306"/>
            <a:ext cx="5055441" cy="5016758"/>
          </a:xfrm>
          <a:prstGeom prst="rect">
            <a:avLst/>
          </a:prstGeom>
          <a:noFill/>
        </p:spPr>
        <p:txBody>
          <a:bodyPr wrap="square" lIns="91440" tIns="45720" rIns="91440" bIns="45720" rtlCol="0" anchor="t">
            <a:spAutoFit/>
          </a:bodyPr>
          <a:lstStyle/>
          <a:p>
            <a:pPr algn="ctr"/>
            <a:r>
              <a:rPr lang="en-GB" sz="6400" b="1" i="1" dirty="0">
                <a:effectLst>
                  <a:outerShdw blurRad="38100" dist="38100" dir="2700000" algn="tl">
                    <a:srgbClr val="000000">
                      <a:alpha val="43137"/>
                    </a:srgbClr>
                  </a:outerShdw>
                </a:effectLst>
                <a:latin typeface="Century Gothic" panose="020B0502020202020204" pitchFamily="34" charset="0"/>
              </a:rPr>
              <a:t>‘</a:t>
            </a:r>
            <a:r>
              <a:rPr lang="en-GB" sz="6400" b="1" i="1" dirty="0">
                <a:solidFill>
                  <a:srgbClr val="000000"/>
                </a:solidFill>
                <a:effectLst/>
                <a:latin typeface="Century Gothic" panose="020B0502020202020204" pitchFamily="34" charset="0"/>
              </a:rPr>
              <a:t>Blessed are the pure of heart, for they will see God.</a:t>
            </a:r>
            <a:r>
              <a:rPr lang="en-GB" sz="6400" b="1" i="1" dirty="0">
                <a:effectLst>
                  <a:outerShdw blurRad="38100" dist="38100" dir="2700000" algn="tl">
                    <a:srgbClr val="000000">
                      <a:alpha val="43137"/>
                    </a:srgbClr>
                  </a:outerShdw>
                </a:effectLst>
                <a:latin typeface="Century Gothic" panose="020B0502020202020204" pitchFamily="34" charset="0"/>
              </a:rPr>
              <a:t>’</a:t>
            </a:r>
          </a:p>
        </p:txBody>
      </p:sp>
    </p:spTree>
    <p:extLst>
      <p:ext uri="{BB962C8B-B14F-4D97-AF65-F5344CB8AC3E}">
        <p14:creationId xmlns:p14="http://schemas.microsoft.com/office/powerpoint/2010/main" val="1334189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2" descr="Image result for paper background">
            <a:extLst>
              <a:ext uri="{FF2B5EF4-FFF2-40B4-BE49-F238E27FC236}">
                <a16:creationId xmlns:a16="http://schemas.microsoft.com/office/drawing/2014/main" id="{C768D690-6F8C-6A46-A1EA-208661BB4559}"/>
              </a:ext>
            </a:extLst>
          </p:cNvPr>
          <p:cNvPicPr>
            <a:picLocks noChangeAspect="1" noChangeArrowheads="1"/>
          </p:cNvPicPr>
          <p:nvPr/>
        </p:nvPicPr>
        <p:blipFill>
          <a:blip r:embed="rId3">
            <a:alphaModFix/>
            <a:extLst>
              <a:ext uri="{28A0092B-C50C-407E-A947-70E740481C1C}">
                <a14:useLocalDpi xmlns:a14="http://schemas.microsoft.com/office/drawing/2010/main" val="0"/>
              </a:ext>
            </a:extLst>
          </a:blip>
          <a:srcRect/>
          <a:stretch>
            <a:fillRect/>
          </a:stretch>
        </p:blipFill>
        <p:spPr bwMode="auto">
          <a:xfrm>
            <a:off x="296926" y="276759"/>
            <a:ext cx="11366537" cy="6581241"/>
          </a:xfrm>
          <a:prstGeom prst="rect">
            <a:avLst/>
          </a:prstGeom>
          <a:noFill/>
          <a:extLst>
            <a:ext uri="{909E8E84-426E-40DD-AFC4-6F175D3DCCD1}">
              <a14:hiddenFill xmlns:a14="http://schemas.microsoft.com/office/drawing/2010/main">
                <a:solidFill>
                  <a:srgbClr val="FFFFFF"/>
                </a:solidFill>
              </a14:hiddenFill>
            </a:ext>
          </a:extLst>
        </p:spPr>
      </p:pic>
      <p:sp>
        <p:nvSpPr>
          <p:cNvPr id="18" name="Flowchart: Document 13">
            <a:extLst>
              <a:ext uri="{FF2B5EF4-FFF2-40B4-BE49-F238E27FC236}">
                <a16:creationId xmlns:a16="http://schemas.microsoft.com/office/drawing/2014/main" id="{CB1C4FB9-C435-9349-921D-A2C7753D4467}"/>
              </a:ext>
            </a:extLst>
          </p:cNvPr>
          <p:cNvSpPr/>
          <p:nvPr/>
        </p:nvSpPr>
        <p:spPr>
          <a:xfrm>
            <a:off x="296926" y="-40562"/>
            <a:ext cx="11366537" cy="1450477"/>
          </a:xfrm>
          <a:prstGeom prst="flowChartDocument">
            <a:avLst/>
          </a:prstGeom>
          <a:solidFill>
            <a:schemeClr val="bg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Content Placeholder 2"/>
          <p:cNvSpPr>
            <a:spLocks noGrp="1"/>
          </p:cNvSpPr>
          <p:nvPr>
            <p:ph idx="1"/>
          </p:nvPr>
        </p:nvSpPr>
        <p:spPr>
          <a:xfrm>
            <a:off x="296926" y="1325797"/>
            <a:ext cx="2724279" cy="1443790"/>
          </a:xfrm>
        </p:spPr>
        <p:txBody>
          <a:bodyPr>
            <a:normAutofit lnSpcReduction="10000"/>
          </a:bodyPr>
          <a:lstStyle/>
          <a:p>
            <a:pPr marL="0" indent="0">
              <a:buNone/>
            </a:pPr>
            <a:r>
              <a:rPr lang="en-GB" sz="3600" b="1" dirty="0">
                <a:latin typeface="Century Gothic" panose="020B0502020202020204" pitchFamily="34" charset="0"/>
              </a:rPr>
              <a:t>In the name of the Father</a:t>
            </a:r>
          </a:p>
        </p:txBody>
      </p:sp>
      <p:pic>
        <p:nvPicPr>
          <p:cNvPr id="10" name="Picture 9"/>
          <p:cNvPicPr>
            <a:picLocks noChangeAspect="1"/>
          </p:cNvPicPr>
          <p:nvPr/>
        </p:nvPicPr>
        <p:blipFill rotWithShape="1">
          <a:blip r:embed="rId4"/>
          <a:srcRect l="33501" r="32276" b="50830"/>
          <a:stretch/>
        </p:blipFill>
        <p:spPr>
          <a:xfrm>
            <a:off x="2833248" y="1493608"/>
            <a:ext cx="1559508" cy="2349361"/>
          </a:xfrm>
          <a:prstGeom prst="rect">
            <a:avLst/>
          </a:prstGeom>
        </p:spPr>
      </p:pic>
      <p:pic>
        <p:nvPicPr>
          <p:cNvPr id="12" name="Picture 11"/>
          <p:cNvPicPr>
            <a:picLocks noChangeAspect="1"/>
          </p:cNvPicPr>
          <p:nvPr/>
        </p:nvPicPr>
        <p:blipFill rotWithShape="1">
          <a:blip r:embed="rId4"/>
          <a:srcRect l="66127" b="50729"/>
          <a:stretch/>
        </p:blipFill>
        <p:spPr>
          <a:xfrm>
            <a:off x="9358752" y="1325797"/>
            <a:ext cx="1746477" cy="2663639"/>
          </a:xfrm>
          <a:prstGeom prst="rect">
            <a:avLst/>
          </a:prstGeom>
        </p:spPr>
      </p:pic>
      <p:sp>
        <p:nvSpPr>
          <p:cNvPr id="13" name="Content Placeholder 2"/>
          <p:cNvSpPr txBox="1">
            <a:spLocks/>
          </p:cNvSpPr>
          <p:nvPr/>
        </p:nvSpPr>
        <p:spPr>
          <a:xfrm>
            <a:off x="7323815" y="1548424"/>
            <a:ext cx="1925474" cy="144379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3600" b="1" dirty="0">
                <a:latin typeface="Century Gothic" panose="020B0502020202020204" pitchFamily="34" charset="0"/>
              </a:rPr>
              <a:t>And of the Son</a:t>
            </a:r>
          </a:p>
        </p:txBody>
      </p:sp>
      <p:sp>
        <p:nvSpPr>
          <p:cNvPr id="11" name="Content Placeholder 2">
            <a:extLst>
              <a:ext uri="{FF2B5EF4-FFF2-40B4-BE49-F238E27FC236}">
                <a16:creationId xmlns:a16="http://schemas.microsoft.com/office/drawing/2014/main" id="{9F12456C-A805-48A0-BFA0-BDA319454075}"/>
              </a:ext>
            </a:extLst>
          </p:cNvPr>
          <p:cNvSpPr txBox="1">
            <a:spLocks/>
          </p:cNvSpPr>
          <p:nvPr/>
        </p:nvSpPr>
        <p:spPr>
          <a:xfrm>
            <a:off x="600720" y="4127944"/>
            <a:ext cx="2630972" cy="144379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3600" b="1" dirty="0">
                <a:latin typeface="Century Gothic" panose="020B0502020202020204" pitchFamily="34" charset="0"/>
              </a:rPr>
              <a:t>And of the Holy Spirit</a:t>
            </a:r>
          </a:p>
        </p:txBody>
      </p:sp>
      <p:pic>
        <p:nvPicPr>
          <p:cNvPr id="14" name="Picture 13">
            <a:extLst>
              <a:ext uri="{FF2B5EF4-FFF2-40B4-BE49-F238E27FC236}">
                <a16:creationId xmlns:a16="http://schemas.microsoft.com/office/drawing/2014/main" id="{E8100F6E-3659-4C7A-811B-507987D8CF3B}"/>
              </a:ext>
            </a:extLst>
          </p:cNvPr>
          <p:cNvPicPr>
            <a:picLocks noChangeAspect="1"/>
          </p:cNvPicPr>
          <p:nvPr/>
        </p:nvPicPr>
        <p:blipFill rotWithShape="1">
          <a:blip r:embed="rId4"/>
          <a:srcRect l="557" t="47312" r="31719" b="3518"/>
          <a:stretch/>
        </p:blipFill>
        <p:spPr>
          <a:xfrm>
            <a:off x="3269565" y="4127944"/>
            <a:ext cx="3086100" cy="2349361"/>
          </a:xfrm>
          <a:prstGeom prst="rect">
            <a:avLst/>
          </a:prstGeom>
        </p:spPr>
      </p:pic>
      <p:pic>
        <p:nvPicPr>
          <p:cNvPr id="5" name="Picture 4">
            <a:extLst>
              <a:ext uri="{FF2B5EF4-FFF2-40B4-BE49-F238E27FC236}">
                <a16:creationId xmlns:a16="http://schemas.microsoft.com/office/drawing/2014/main" id="{5845A1AD-D62E-4E9A-A88D-888AC0F0B3D4}"/>
              </a:ext>
            </a:extLst>
          </p:cNvPr>
          <p:cNvPicPr>
            <a:picLocks noChangeAspect="1"/>
          </p:cNvPicPr>
          <p:nvPr/>
        </p:nvPicPr>
        <p:blipFill rotWithShape="1">
          <a:blip r:embed="rId4"/>
          <a:srcRect l="66127" t="49786" b="3229"/>
          <a:stretch/>
        </p:blipFill>
        <p:spPr>
          <a:xfrm>
            <a:off x="8907408" y="4126769"/>
            <a:ext cx="1746477" cy="2540000"/>
          </a:xfrm>
          <a:prstGeom prst="rect">
            <a:avLst/>
          </a:prstGeom>
        </p:spPr>
      </p:pic>
      <p:sp>
        <p:nvSpPr>
          <p:cNvPr id="6" name="Content Placeholder 2">
            <a:extLst>
              <a:ext uri="{FF2B5EF4-FFF2-40B4-BE49-F238E27FC236}">
                <a16:creationId xmlns:a16="http://schemas.microsoft.com/office/drawing/2014/main" id="{AF758930-62FF-4626-BEE7-4C56533A291D}"/>
              </a:ext>
            </a:extLst>
          </p:cNvPr>
          <p:cNvSpPr txBox="1">
            <a:spLocks/>
          </p:cNvSpPr>
          <p:nvPr/>
        </p:nvSpPr>
        <p:spPr>
          <a:xfrm>
            <a:off x="7236135" y="4127944"/>
            <a:ext cx="3869094" cy="144379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3600" b="1" dirty="0">
                <a:latin typeface="Century Gothic" panose="020B0502020202020204" pitchFamily="34" charset="0"/>
              </a:rPr>
              <a:t>Amen</a:t>
            </a:r>
          </a:p>
        </p:txBody>
      </p:sp>
      <p:sp>
        <p:nvSpPr>
          <p:cNvPr id="16" name="Title 1">
            <a:extLst>
              <a:ext uri="{FF2B5EF4-FFF2-40B4-BE49-F238E27FC236}">
                <a16:creationId xmlns:a16="http://schemas.microsoft.com/office/drawing/2014/main" id="{E160C0B0-6074-2D49-8CBA-85FA09DD77EB}"/>
              </a:ext>
            </a:extLst>
          </p:cNvPr>
          <p:cNvSpPr>
            <a:spLocks noGrp="1"/>
          </p:cNvSpPr>
          <p:nvPr>
            <p:ph type="title"/>
          </p:nvPr>
        </p:nvSpPr>
        <p:spPr>
          <a:xfrm>
            <a:off x="838200" y="85528"/>
            <a:ext cx="10515600" cy="1325563"/>
          </a:xfrm>
        </p:spPr>
        <p:txBody>
          <a:bodyPr>
            <a:normAutofit/>
          </a:bodyPr>
          <a:lstStyle/>
          <a:p>
            <a:pPr algn="ctr"/>
            <a:r>
              <a:rPr lang="en-GB" sz="4000" i="1" dirty="0">
                <a:latin typeface="Century Gothic" panose="020B0502020202020204" pitchFamily="34" charset="0"/>
              </a:rPr>
              <a:t>Let us remember that we are in the Holy Presence of God...</a:t>
            </a:r>
          </a:p>
        </p:txBody>
      </p:sp>
      <p:sp>
        <p:nvSpPr>
          <p:cNvPr id="17" name="Rectangle: Rounded Corners 91">
            <a:extLst>
              <a:ext uri="{FF2B5EF4-FFF2-40B4-BE49-F238E27FC236}">
                <a16:creationId xmlns:a16="http://schemas.microsoft.com/office/drawing/2014/main" id="{0C7819F4-AC2D-D84B-AFD7-B18254AB92A6}"/>
              </a:ext>
            </a:extLst>
          </p:cNvPr>
          <p:cNvSpPr/>
          <p:nvPr/>
        </p:nvSpPr>
        <p:spPr>
          <a:xfrm>
            <a:off x="296926" y="85528"/>
            <a:ext cx="11366537" cy="6581241"/>
          </a:xfrm>
          <a:prstGeom prst="roundRect">
            <a:avLst>
              <a:gd name="adj" fmla="val 1757"/>
            </a:avLst>
          </a:prstGeom>
          <a:noFill/>
          <a:ln w="76200">
            <a:solidFill>
              <a:srgbClr val="F6C10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Tree>
    <p:extLst>
      <p:ext uri="{BB962C8B-B14F-4D97-AF65-F5344CB8AC3E}">
        <p14:creationId xmlns:p14="http://schemas.microsoft.com/office/powerpoint/2010/main" val="2018156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Image result for paper background">
            <a:extLst>
              <a:ext uri="{FF2B5EF4-FFF2-40B4-BE49-F238E27FC236}">
                <a16:creationId xmlns:a16="http://schemas.microsoft.com/office/drawing/2014/main" id="{BB0CF368-00A0-4D33-8466-664857A66F70}"/>
              </a:ext>
            </a:extLst>
          </p:cNvPr>
          <p:cNvPicPr>
            <a:picLocks noChangeAspect="1" noChangeArrowheads="1"/>
          </p:cNvPicPr>
          <p:nvPr/>
        </p:nvPicPr>
        <p:blipFill>
          <a:blip r:embed="rId2">
            <a:alphaModFix amt="35000"/>
            <a:extLst>
              <a:ext uri="{28A0092B-C50C-407E-A947-70E740481C1C}">
                <a14:useLocalDpi xmlns:a14="http://schemas.microsoft.com/office/drawing/2010/main" val="0"/>
              </a:ext>
            </a:extLst>
          </a:blip>
          <a:srcRect/>
          <a:stretch>
            <a:fillRect/>
          </a:stretch>
        </p:blipFill>
        <p:spPr bwMode="auto">
          <a:xfrm>
            <a:off x="-1432" y="0"/>
            <a:ext cx="12193432" cy="685800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B660DF4F-67AB-4AF0-B19C-4EF89B61F285}"/>
              </a:ext>
            </a:extLst>
          </p:cNvPr>
          <p:cNvSpPr txBox="1"/>
          <p:nvPr/>
        </p:nvSpPr>
        <p:spPr>
          <a:xfrm>
            <a:off x="0" y="277888"/>
            <a:ext cx="6295698" cy="5632311"/>
          </a:xfrm>
          <a:prstGeom prst="rect">
            <a:avLst/>
          </a:prstGeom>
          <a:noFill/>
        </p:spPr>
        <p:txBody>
          <a:bodyPr wrap="square" lIns="91440" tIns="45720" rIns="91440" bIns="45720" rtlCol="0" anchor="t">
            <a:spAutoFit/>
          </a:bodyPr>
          <a:lstStyle/>
          <a:p>
            <a:pPr algn="ctr"/>
            <a:r>
              <a:rPr lang="en-GB" sz="7000" b="1" dirty="0">
                <a:latin typeface="Century Gothic" panose="020B0502020202020204" pitchFamily="34" charset="0"/>
              </a:rPr>
              <a:t>A reading </a:t>
            </a:r>
          </a:p>
          <a:p>
            <a:pPr algn="ctr"/>
            <a:r>
              <a:rPr lang="en-GB" sz="7000" b="1" dirty="0">
                <a:latin typeface="Century Gothic" panose="020B0502020202020204" pitchFamily="34" charset="0"/>
              </a:rPr>
              <a:t>from</a:t>
            </a:r>
          </a:p>
          <a:p>
            <a:pPr algn="ctr"/>
            <a:r>
              <a:rPr lang="en-GB" sz="7000" b="1" dirty="0">
                <a:latin typeface="Century Gothic" panose="020B0502020202020204" pitchFamily="34" charset="0"/>
              </a:rPr>
              <a:t>THE GOSPEL</a:t>
            </a:r>
          </a:p>
          <a:p>
            <a:pPr algn="ctr"/>
            <a:r>
              <a:rPr lang="en-GB" sz="7000" b="1" dirty="0">
                <a:latin typeface="Century Gothic" panose="020B0502020202020204" pitchFamily="34" charset="0"/>
              </a:rPr>
              <a:t>According to</a:t>
            </a:r>
          </a:p>
          <a:p>
            <a:pPr algn="ctr"/>
            <a:r>
              <a:rPr lang="en-GB" sz="8000" b="1" i="1" dirty="0">
                <a:solidFill>
                  <a:srgbClr val="FF0000"/>
                </a:solidFill>
                <a:latin typeface="Century Gothic" panose="020B0502020202020204" pitchFamily="34" charset="0"/>
              </a:rPr>
              <a:t>MATTHEW</a:t>
            </a:r>
          </a:p>
        </p:txBody>
      </p:sp>
      <p:pic>
        <p:nvPicPr>
          <p:cNvPr id="1026" name="Picture 2" descr="Matthew's Gospel and getting things in order | Making an ass of myself">
            <a:extLst>
              <a:ext uri="{FF2B5EF4-FFF2-40B4-BE49-F238E27FC236}">
                <a16:creationId xmlns:a16="http://schemas.microsoft.com/office/drawing/2014/main" id="{CC3C8959-887A-1CAD-CC92-E740755DC8B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68269" y="-1"/>
            <a:ext cx="5423731" cy="6983345"/>
          </a:xfrm>
          <a:prstGeom prst="rect">
            <a:avLst/>
          </a:prstGeom>
          <a:noFill/>
          <a:extLst>
            <a:ext uri="{909E8E84-426E-40DD-AFC4-6F175D3DCCD1}">
              <a14:hiddenFill xmlns:a14="http://schemas.microsoft.com/office/drawing/2010/main">
                <a:solidFill>
                  <a:srgbClr val="FFFFFF"/>
                </a:solidFill>
              </a14:hiddenFill>
            </a:ext>
          </a:extLst>
        </p:spPr>
      </p:pic>
      <p:sp>
        <p:nvSpPr>
          <p:cNvPr id="7" name="Flowchart: Document 6">
            <a:extLst>
              <a:ext uri="{FF2B5EF4-FFF2-40B4-BE49-F238E27FC236}">
                <a16:creationId xmlns:a16="http://schemas.microsoft.com/office/drawing/2014/main" id="{6B4008E3-AF60-467E-81D0-550FEFA3AD4B}"/>
              </a:ext>
            </a:extLst>
          </p:cNvPr>
          <p:cNvSpPr/>
          <p:nvPr/>
        </p:nvSpPr>
        <p:spPr>
          <a:xfrm rot="16033587" flipH="1">
            <a:off x="3024549" y="3164054"/>
            <a:ext cx="7406539" cy="916390"/>
          </a:xfrm>
          <a:prstGeom prst="flowChartDocument">
            <a:avLst/>
          </a:prstGeom>
          <a:solidFill>
            <a:srgbClr val="CC9900"/>
          </a:soli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7720487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6" descr="Beatitudes Images – Browse 8,871 Stock Photos, Vectors, and Video | Adobe  Stock">
            <a:extLst>
              <a:ext uri="{FF2B5EF4-FFF2-40B4-BE49-F238E27FC236}">
                <a16:creationId xmlns:a16="http://schemas.microsoft.com/office/drawing/2014/main" id="{F2ED2C18-FC12-C34E-9941-43188D9D329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5000" y="0"/>
            <a:ext cx="10287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CC548A0A-A89B-404D-BBE3-414CC2E7DCDC}"/>
              </a:ext>
            </a:extLst>
          </p:cNvPr>
          <p:cNvSpPr txBox="1"/>
          <p:nvPr/>
        </p:nvSpPr>
        <p:spPr>
          <a:xfrm>
            <a:off x="1" y="-50220"/>
            <a:ext cx="7537621" cy="6986528"/>
          </a:xfrm>
          <a:prstGeom prst="rect">
            <a:avLst/>
          </a:prstGeom>
          <a:blipFill>
            <a:blip r:embed="rId3"/>
            <a:tile tx="0" ty="0" sx="100000" sy="100000" flip="none" algn="tl"/>
          </a:blipFill>
        </p:spPr>
        <p:txBody>
          <a:bodyPr wrap="square">
            <a:spAutoFit/>
          </a:bodyPr>
          <a:lstStyle/>
          <a:p>
            <a:pPr algn="l"/>
            <a:r>
              <a:rPr lang="en-GB" sz="3200" b="0" i="0" dirty="0">
                <a:solidFill>
                  <a:srgbClr val="000000"/>
                </a:solidFill>
                <a:effectLst/>
                <a:latin typeface="Century Gothic" panose="020B0502020202020204" pitchFamily="34" charset="0"/>
              </a:rPr>
              <a:t>When Jesus saw the crowds, he went up the mountain, and after he had sat down, his disciples came to him.</a:t>
            </a:r>
          </a:p>
          <a:p>
            <a:pPr algn="l"/>
            <a:r>
              <a:rPr lang="en-GB" sz="3200" b="0" i="0" dirty="0">
                <a:solidFill>
                  <a:srgbClr val="000000"/>
                </a:solidFill>
                <a:effectLst/>
                <a:latin typeface="Century Gothic" panose="020B0502020202020204" pitchFamily="34" charset="0"/>
              </a:rPr>
              <a:t>He began to teach them, saying:</a:t>
            </a:r>
          </a:p>
          <a:p>
            <a:pPr algn="l"/>
            <a:r>
              <a:rPr lang="en-GB" sz="3200" b="0" i="0" dirty="0">
                <a:solidFill>
                  <a:srgbClr val="000000"/>
                </a:solidFill>
                <a:effectLst/>
                <a:latin typeface="Century Gothic" panose="020B0502020202020204" pitchFamily="34" charset="0"/>
              </a:rPr>
              <a:t>“Blessed are the poor in spirit, for theirs is the kingdom of heaven.</a:t>
            </a:r>
            <a:br>
              <a:rPr lang="en-GB" sz="3200" b="0" i="0" dirty="0">
                <a:solidFill>
                  <a:srgbClr val="000000"/>
                </a:solidFill>
                <a:effectLst/>
                <a:latin typeface="Century Gothic" panose="020B0502020202020204" pitchFamily="34" charset="0"/>
              </a:rPr>
            </a:br>
            <a:r>
              <a:rPr lang="en-GB" sz="3200" b="0" i="0" dirty="0">
                <a:solidFill>
                  <a:srgbClr val="000000"/>
                </a:solidFill>
                <a:effectLst/>
                <a:latin typeface="Century Gothic" panose="020B0502020202020204" pitchFamily="34" charset="0"/>
              </a:rPr>
              <a:t>Blessed are they who mourn, for they will be comforted.</a:t>
            </a:r>
            <a:br>
              <a:rPr lang="en-GB" sz="3200" b="0" i="0" dirty="0">
                <a:solidFill>
                  <a:srgbClr val="000000"/>
                </a:solidFill>
                <a:effectLst/>
                <a:latin typeface="Century Gothic" panose="020B0502020202020204" pitchFamily="34" charset="0"/>
              </a:rPr>
            </a:br>
            <a:r>
              <a:rPr lang="en-GB" sz="3200" b="0" i="0" dirty="0">
                <a:solidFill>
                  <a:srgbClr val="000000"/>
                </a:solidFill>
                <a:effectLst/>
                <a:latin typeface="Century Gothic" panose="020B0502020202020204" pitchFamily="34" charset="0"/>
              </a:rPr>
              <a:t>Blessed are the meek, for they will inher</a:t>
            </a:r>
            <a:r>
              <a:rPr lang="en-GB" sz="3200" b="0" i="0" dirty="0">
                <a:solidFill>
                  <a:srgbClr val="000000"/>
                </a:solidFill>
                <a:effectLst/>
                <a:latin typeface="-apple-system"/>
              </a:rPr>
              <a:t>it </a:t>
            </a:r>
            <a:r>
              <a:rPr lang="en-GB" sz="3200" b="0" i="0" dirty="0">
                <a:solidFill>
                  <a:srgbClr val="000000"/>
                </a:solidFill>
                <a:effectLst/>
                <a:latin typeface="Century Gothic" panose="020B0502020202020204" pitchFamily="34" charset="0"/>
              </a:rPr>
              <a:t>the land.</a:t>
            </a:r>
            <a:br>
              <a:rPr lang="en-GB" sz="3200" b="0" i="0" dirty="0">
                <a:solidFill>
                  <a:srgbClr val="000000"/>
                </a:solidFill>
                <a:effectLst/>
                <a:latin typeface="Century Gothic" panose="020B0502020202020204" pitchFamily="34" charset="0"/>
              </a:rPr>
            </a:br>
            <a:r>
              <a:rPr lang="en-GB" sz="3200" b="0" i="0" dirty="0">
                <a:solidFill>
                  <a:srgbClr val="000000"/>
                </a:solidFill>
                <a:effectLst/>
                <a:latin typeface="Century Gothic" panose="020B0502020202020204" pitchFamily="34" charset="0"/>
              </a:rPr>
              <a:t>Blessed are they who hunger and thirst for righteousness, for they will be satisfied.</a:t>
            </a:r>
          </a:p>
          <a:p>
            <a:pPr algn="l"/>
            <a:endParaRPr lang="en-GB" sz="3200" b="0" i="0" dirty="0">
              <a:solidFill>
                <a:srgbClr val="000000"/>
              </a:solidFill>
              <a:effectLst/>
              <a:latin typeface="Century Gothic" panose="020B0502020202020204" pitchFamily="34" charset="0"/>
            </a:endParaRPr>
          </a:p>
        </p:txBody>
      </p:sp>
      <p:sp>
        <p:nvSpPr>
          <p:cNvPr id="5" name="Flowchart: Document 34">
            <a:extLst>
              <a:ext uri="{FF2B5EF4-FFF2-40B4-BE49-F238E27FC236}">
                <a16:creationId xmlns:a16="http://schemas.microsoft.com/office/drawing/2014/main" id="{57470790-4A9D-2F45-94EE-AC37ABEF59C5}"/>
              </a:ext>
            </a:extLst>
          </p:cNvPr>
          <p:cNvSpPr/>
          <p:nvPr/>
        </p:nvSpPr>
        <p:spPr>
          <a:xfrm rot="16200000" flipH="1">
            <a:off x="4290019" y="3168031"/>
            <a:ext cx="6986528" cy="521938"/>
          </a:xfrm>
          <a:prstGeom prst="flowChartDocument">
            <a:avLst/>
          </a:prstGeom>
          <a:solidFill>
            <a:schemeClr val="accent6"/>
          </a:soli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36565877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36B8207D-A345-924F-AB25-0576130A4AB5}"/>
              </a:ext>
            </a:extLst>
          </p:cNvPr>
          <p:cNvSpPr txBox="1"/>
          <p:nvPr/>
        </p:nvSpPr>
        <p:spPr>
          <a:xfrm>
            <a:off x="0" y="0"/>
            <a:ext cx="7549979" cy="6863417"/>
          </a:xfrm>
          <a:prstGeom prst="rect">
            <a:avLst/>
          </a:prstGeom>
          <a:blipFill>
            <a:blip r:embed="rId2"/>
            <a:tile tx="0" ty="0" sx="100000" sy="100000" flip="none" algn="tl"/>
          </a:blipFill>
        </p:spPr>
        <p:txBody>
          <a:bodyPr wrap="square">
            <a:spAutoFit/>
          </a:bodyPr>
          <a:lstStyle/>
          <a:p>
            <a:pPr algn="l"/>
            <a:endParaRPr lang="en-GB" sz="2800" b="0" i="0" dirty="0">
              <a:solidFill>
                <a:srgbClr val="000000"/>
              </a:solidFill>
              <a:effectLst/>
              <a:latin typeface="Century Gothic" panose="020B0502020202020204" pitchFamily="34" charset="0"/>
            </a:endParaRPr>
          </a:p>
          <a:p>
            <a:pPr algn="l"/>
            <a:r>
              <a:rPr lang="en-GB" sz="2800" b="0" i="0" dirty="0">
                <a:solidFill>
                  <a:srgbClr val="000000"/>
                </a:solidFill>
                <a:effectLst/>
                <a:latin typeface="Century Gothic" panose="020B0502020202020204" pitchFamily="34" charset="0"/>
              </a:rPr>
              <a:t>Blessed are the merciful, for they will be shown mercy.</a:t>
            </a:r>
            <a:br>
              <a:rPr lang="en-GB" sz="2800" b="0" i="0" dirty="0">
                <a:solidFill>
                  <a:srgbClr val="000000"/>
                </a:solidFill>
                <a:effectLst/>
                <a:latin typeface="Century Gothic" panose="020B0502020202020204" pitchFamily="34" charset="0"/>
              </a:rPr>
            </a:br>
            <a:r>
              <a:rPr lang="en-GB" sz="2800" b="0" i="0" dirty="0">
                <a:solidFill>
                  <a:srgbClr val="000000"/>
                </a:solidFill>
                <a:effectLst/>
                <a:latin typeface="Century Gothic" panose="020B0502020202020204" pitchFamily="34" charset="0"/>
              </a:rPr>
              <a:t>Blessed are the pure of heart, for they will see God.</a:t>
            </a:r>
            <a:br>
              <a:rPr lang="en-GB" sz="2800" b="0" i="0" dirty="0">
                <a:solidFill>
                  <a:srgbClr val="000000"/>
                </a:solidFill>
                <a:effectLst/>
                <a:latin typeface="Century Gothic" panose="020B0502020202020204" pitchFamily="34" charset="0"/>
              </a:rPr>
            </a:br>
            <a:r>
              <a:rPr lang="en-GB" sz="2800" b="0" i="0" dirty="0">
                <a:solidFill>
                  <a:srgbClr val="000000"/>
                </a:solidFill>
                <a:effectLst/>
                <a:latin typeface="Century Gothic" panose="020B0502020202020204" pitchFamily="34" charset="0"/>
              </a:rPr>
              <a:t>Blessed are the peacemakers, for they will be called children of God.</a:t>
            </a:r>
            <a:br>
              <a:rPr lang="en-GB" sz="2800" b="0" i="0" dirty="0">
                <a:solidFill>
                  <a:srgbClr val="000000"/>
                </a:solidFill>
                <a:effectLst/>
                <a:latin typeface="Century Gothic" panose="020B0502020202020204" pitchFamily="34" charset="0"/>
              </a:rPr>
            </a:br>
            <a:r>
              <a:rPr lang="en-GB" sz="2800" b="0" i="0" dirty="0">
                <a:solidFill>
                  <a:srgbClr val="000000"/>
                </a:solidFill>
                <a:effectLst/>
                <a:latin typeface="Century Gothic" panose="020B0502020202020204" pitchFamily="34" charset="0"/>
              </a:rPr>
              <a:t>Blessed are they who are persecuted for the sake of righteousness, for theirs is the kingdom of heaven.</a:t>
            </a:r>
            <a:br>
              <a:rPr lang="en-GB" sz="2800" b="0" i="0" dirty="0">
                <a:solidFill>
                  <a:srgbClr val="000000"/>
                </a:solidFill>
                <a:effectLst/>
                <a:latin typeface="Century Gothic" panose="020B0502020202020204" pitchFamily="34" charset="0"/>
              </a:rPr>
            </a:br>
            <a:r>
              <a:rPr lang="en-GB" sz="2800" b="0" i="0" dirty="0">
                <a:solidFill>
                  <a:srgbClr val="000000"/>
                </a:solidFill>
                <a:effectLst/>
                <a:latin typeface="Century Gothic" panose="020B0502020202020204" pitchFamily="34" charset="0"/>
              </a:rPr>
              <a:t>Blessed are you when they insult you and persecute you and utter every kind of evil against you falsely because of me.</a:t>
            </a:r>
            <a:br>
              <a:rPr lang="en-GB" sz="2800" b="0" i="0" dirty="0">
                <a:solidFill>
                  <a:srgbClr val="000000"/>
                </a:solidFill>
                <a:effectLst/>
                <a:latin typeface="Century Gothic" panose="020B0502020202020204" pitchFamily="34" charset="0"/>
              </a:rPr>
            </a:br>
            <a:r>
              <a:rPr lang="en-GB" sz="2800" b="0" i="0" dirty="0">
                <a:solidFill>
                  <a:srgbClr val="000000"/>
                </a:solidFill>
                <a:effectLst/>
                <a:latin typeface="Century Gothic" panose="020B0502020202020204" pitchFamily="34" charset="0"/>
              </a:rPr>
              <a:t>Rejoice and be glad, for your reward will be great in heaven.”</a:t>
            </a:r>
            <a:endParaRPr lang="en-GB" sz="2000" b="0" i="0" dirty="0">
              <a:solidFill>
                <a:srgbClr val="000000"/>
              </a:solidFill>
              <a:effectLst/>
              <a:latin typeface="Century Gothic" panose="020B0502020202020204" pitchFamily="34" charset="0"/>
            </a:endParaRPr>
          </a:p>
          <a:p>
            <a:r>
              <a:rPr lang="en-GB" sz="2000" b="0" i="0" dirty="0">
                <a:solidFill>
                  <a:srgbClr val="000000"/>
                </a:solidFill>
                <a:effectLst/>
                <a:latin typeface="Century Gothic" panose="020B0502020202020204" pitchFamily="34" charset="0"/>
              </a:rPr>
              <a:t>Matthew </a:t>
            </a:r>
            <a:r>
              <a:rPr lang="en-GB" sz="2000" b="1" i="1" cap="all" dirty="0">
                <a:solidFill>
                  <a:srgbClr val="000000"/>
                </a:solidFill>
                <a:effectLst/>
                <a:latin typeface="Century Gothic" panose="020B0502020202020204" pitchFamily="34" charset="0"/>
              </a:rPr>
              <a:t>5:1-12</a:t>
            </a:r>
            <a:endParaRPr lang="en-GB" sz="2000" b="1" i="0" cap="all" dirty="0">
              <a:solidFill>
                <a:srgbClr val="000000"/>
              </a:solidFill>
              <a:effectLst/>
              <a:latin typeface="Century Gothic" panose="020B0502020202020204" pitchFamily="34" charset="0"/>
            </a:endParaRPr>
          </a:p>
        </p:txBody>
      </p:sp>
      <p:pic>
        <p:nvPicPr>
          <p:cNvPr id="4104" name="Picture 8" descr="Beatitudes Paintings for Sale - Fine Art America">
            <a:extLst>
              <a:ext uri="{FF2B5EF4-FFF2-40B4-BE49-F238E27FC236}">
                <a16:creationId xmlns:a16="http://schemas.microsoft.com/office/drawing/2014/main" id="{FA923D54-88B9-654B-94A6-D199D925BCB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49979" y="0"/>
            <a:ext cx="5875337"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167974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TextBox 44"/>
          <p:cNvSpPr txBox="1"/>
          <p:nvPr/>
        </p:nvSpPr>
        <p:spPr>
          <a:xfrm>
            <a:off x="-27243" y="1094936"/>
            <a:ext cx="12192000" cy="584775"/>
          </a:xfrm>
          <a:prstGeom prst="rect">
            <a:avLst/>
          </a:prstGeom>
          <a:solidFill>
            <a:srgbClr val="FFC000"/>
          </a:solidFill>
        </p:spPr>
        <p:txBody>
          <a:bodyPr wrap="square" lIns="91440" tIns="45720" rIns="91440" bIns="45720" rtlCol="0" anchor="t">
            <a:spAutoFit/>
          </a:bodyPr>
          <a:lstStyle/>
          <a:p>
            <a:pPr algn="ctr"/>
            <a:r>
              <a:rPr lang="en-GB" sz="3200" b="1" i="1" dirty="0">
                <a:solidFill>
                  <a:srgbClr val="FF0000"/>
                </a:solidFill>
                <a:effectLst/>
                <a:latin typeface="Century Gothic" panose="020B0502020202020204" pitchFamily="34" charset="0"/>
              </a:rPr>
              <a:t>‘Blessed are the pure of heart, for they will see God.</a:t>
            </a:r>
            <a:r>
              <a:rPr lang="en-GB" sz="3200" b="1" i="1" dirty="0">
                <a:solidFill>
                  <a:srgbClr val="FF0000"/>
                </a:solidFill>
                <a:effectLst>
                  <a:outerShdw blurRad="38100" dist="38100" dir="2700000" algn="tl">
                    <a:srgbClr val="000000">
                      <a:alpha val="43137"/>
                    </a:srgbClr>
                  </a:outerShdw>
                </a:effectLst>
                <a:latin typeface="Century Gothic" panose="020B0502020202020204" pitchFamily="34" charset="0"/>
              </a:rPr>
              <a:t>’</a:t>
            </a:r>
            <a:endParaRPr lang="en-GB" sz="3200" b="1" i="1" dirty="0">
              <a:solidFill>
                <a:srgbClr val="FF0000"/>
              </a:solidFill>
              <a:effectLst/>
              <a:latin typeface="Century Gothic" panose="020B0502020202020204" pitchFamily="34" charset="0"/>
            </a:endParaRPr>
          </a:p>
        </p:txBody>
      </p:sp>
      <p:sp>
        <p:nvSpPr>
          <p:cNvPr id="48" name="Flowchart: Document 47">
            <a:extLst>
              <a:ext uri="{FF2B5EF4-FFF2-40B4-BE49-F238E27FC236}">
                <a16:creationId xmlns:a16="http://schemas.microsoft.com/office/drawing/2014/main" id="{B1D33294-2057-4784-BDEE-02E49BD23483}"/>
              </a:ext>
            </a:extLst>
          </p:cNvPr>
          <p:cNvSpPr/>
          <p:nvPr/>
        </p:nvSpPr>
        <p:spPr>
          <a:xfrm rot="10800000" flipH="1">
            <a:off x="-27243" y="1919902"/>
            <a:ext cx="12192000" cy="1526576"/>
          </a:xfrm>
          <a:prstGeom prst="flowChartDocument">
            <a:avLst/>
          </a:prstGeom>
          <a:solidFill>
            <a:srgbClr val="FFC000"/>
          </a:solidFill>
          <a:ln>
            <a:no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9" name="Rectangle 48"/>
          <p:cNvSpPr/>
          <p:nvPr/>
        </p:nvSpPr>
        <p:spPr>
          <a:xfrm>
            <a:off x="-27028" y="3398381"/>
            <a:ext cx="12191785" cy="3501511"/>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Flowchart: Document 5"/>
          <p:cNvSpPr/>
          <p:nvPr/>
        </p:nvSpPr>
        <p:spPr>
          <a:xfrm>
            <a:off x="-17179" y="1"/>
            <a:ext cx="12217185" cy="1077266"/>
          </a:xfrm>
          <a:prstGeom prst="flowChartDocument">
            <a:avLst/>
          </a:prstGeom>
          <a:solidFill>
            <a:schemeClr val="bg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TextBox 6"/>
          <p:cNvSpPr txBox="1"/>
          <p:nvPr/>
        </p:nvSpPr>
        <p:spPr>
          <a:xfrm>
            <a:off x="-17394" y="85306"/>
            <a:ext cx="12209394" cy="769441"/>
          </a:xfrm>
          <a:prstGeom prst="rect">
            <a:avLst/>
          </a:prstGeom>
          <a:solidFill>
            <a:schemeClr val="bg1"/>
          </a:solidFill>
        </p:spPr>
        <p:txBody>
          <a:bodyPr wrap="square" rtlCol="0">
            <a:spAutoFit/>
          </a:bodyPr>
          <a:lstStyle/>
          <a:p>
            <a:pPr algn="ctr"/>
            <a:r>
              <a:rPr lang="en-GB" sz="4400" b="1" i="1" dirty="0">
                <a:solidFill>
                  <a:srgbClr val="FFC000"/>
                </a:solidFill>
                <a:effectLst>
                  <a:outerShdw blurRad="38100" dist="38100" dir="2700000" algn="tl">
                    <a:srgbClr val="000000">
                      <a:alpha val="43137"/>
                    </a:srgbClr>
                  </a:outerShdw>
                </a:effectLst>
                <a:latin typeface="Century Gothic" panose="020B0502020202020204" pitchFamily="34" charset="0"/>
              </a:rPr>
              <a:t>Scripture           Sound Bite</a:t>
            </a:r>
          </a:p>
        </p:txBody>
      </p:sp>
      <p:pic>
        <p:nvPicPr>
          <p:cNvPr id="5" name="Graphic 4" descr="Voice with solid fill">
            <a:extLst>
              <a:ext uri="{FF2B5EF4-FFF2-40B4-BE49-F238E27FC236}">
                <a16:creationId xmlns:a16="http://schemas.microsoft.com/office/drawing/2014/main" id="{D6430F63-1762-4B47-B167-DF6C6ED9B31B}"/>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245475" y="-110537"/>
            <a:ext cx="1275108" cy="1275108"/>
          </a:xfrm>
          <a:prstGeom prst="rect">
            <a:avLst/>
          </a:prstGeom>
        </p:spPr>
      </p:pic>
      <p:sp>
        <p:nvSpPr>
          <p:cNvPr id="3" name="TextBox 2">
            <a:extLst>
              <a:ext uri="{FF2B5EF4-FFF2-40B4-BE49-F238E27FC236}">
                <a16:creationId xmlns:a16="http://schemas.microsoft.com/office/drawing/2014/main" id="{6D832516-2C69-4925-97BD-E1F9DC4F9358}"/>
              </a:ext>
            </a:extLst>
          </p:cNvPr>
          <p:cNvSpPr txBox="1"/>
          <p:nvPr/>
        </p:nvSpPr>
        <p:spPr>
          <a:xfrm>
            <a:off x="568411" y="2136837"/>
            <a:ext cx="11239707" cy="4401205"/>
          </a:xfrm>
          <a:prstGeom prst="rect">
            <a:avLst/>
          </a:prstGeom>
          <a:noFill/>
        </p:spPr>
        <p:txBody>
          <a:bodyPr wrap="square" lIns="91440" tIns="45720" rIns="91440" bIns="45720" rtlCol="0" anchor="t">
            <a:spAutoFit/>
          </a:bodyPr>
          <a:lstStyle/>
          <a:p>
            <a:pPr algn="l"/>
            <a:r>
              <a:rPr lang="en-GB" sz="2800" b="0" i="0" dirty="0">
                <a:solidFill>
                  <a:srgbClr val="000000"/>
                </a:solidFill>
                <a:effectLst/>
                <a:latin typeface="Century Gothic" panose="020B0502020202020204" pitchFamily="34" charset="0"/>
              </a:rPr>
              <a:t>The Beatitudes teach that real happiness comes from humility, mercy, and seeking holiness. Being poor in spirit means letting go of pride and trusting in God. Those who feel sorrow for their sins open themselves to God’s forgiveness. Jesus says the Kingdom of God is not in the future but already here for those who live with openness and surrender.</a:t>
            </a:r>
          </a:p>
          <a:p>
            <a:pPr algn="l"/>
            <a:r>
              <a:rPr lang="en-GB" sz="2800" b="0" i="0" dirty="0">
                <a:solidFill>
                  <a:srgbClr val="000000"/>
                </a:solidFill>
                <a:effectLst/>
                <a:latin typeface="Century Gothic" panose="020B0502020202020204" pitchFamily="34" charset="0"/>
              </a:rPr>
              <a:t>True strength comes from humility, not power.</a:t>
            </a:r>
          </a:p>
          <a:p>
            <a:pPr algn="l"/>
            <a:r>
              <a:rPr lang="en-GB" sz="2800" b="0" i="0" dirty="0">
                <a:solidFill>
                  <a:srgbClr val="000000"/>
                </a:solidFill>
                <a:effectLst/>
                <a:latin typeface="Century Gothic" panose="020B0502020202020204" pitchFamily="34" charset="0"/>
              </a:rPr>
              <a:t>Instead of chasing approval or power, Jesus invites people to live simply and trust in God’s ways. This is the path to real peace and joy.</a:t>
            </a:r>
            <a:endParaRPr lang="en-GB" sz="2500" b="0" i="0" dirty="0">
              <a:solidFill>
                <a:srgbClr val="000000"/>
              </a:solidFill>
              <a:effectLst/>
              <a:latin typeface="Century Gothic" panose="020B0502020202020204" pitchFamily="34" charset="0"/>
            </a:endParaRPr>
          </a:p>
        </p:txBody>
      </p:sp>
    </p:spTree>
    <p:extLst>
      <p:ext uri="{BB962C8B-B14F-4D97-AF65-F5344CB8AC3E}">
        <p14:creationId xmlns:p14="http://schemas.microsoft.com/office/powerpoint/2010/main" val="25045747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CC548A0A-A89B-404D-BBE3-414CC2E7DCDC}"/>
              </a:ext>
            </a:extLst>
          </p:cNvPr>
          <p:cNvSpPr txBox="1"/>
          <p:nvPr/>
        </p:nvSpPr>
        <p:spPr>
          <a:xfrm>
            <a:off x="148260" y="856357"/>
            <a:ext cx="6030097" cy="6063198"/>
          </a:xfrm>
          <a:prstGeom prst="rect">
            <a:avLst/>
          </a:prstGeom>
          <a:noFill/>
        </p:spPr>
        <p:txBody>
          <a:bodyPr wrap="square">
            <a:spAutoFit/>
          </a:bodyPr>
          <a:lstStyle/>
          <a:p>
            <a:r>
              <a:rPr lang="en-GB" sz="2800" dirty="0">
                <a:latin typeface="Century Gothic" panose="020B0502020202020204" pitchFamily="34" charset="0"/>
              </a:rPr>
              <a:t>W</a:t>
            </a:r>
            <a:r>
              <a:rPr lang="en-GB" sz="2800" dirty="0">
                <a:effectLst/>
                <a:latin typeface="Century Gothic" panose="020B0502020202020204" pitchFamily="34" charset="0"/>
              </a:rPr>
              <a:t>e take a moment to reflect in silence.</a:t>
            </a:r>
          </a:p>
          <a:p>
            <a:pPr algn="ctr"/>
            <a:r>
              <a:rPr lang="en-GB" sz="2800" b="0" i="0" dirty="0">
                <a:solidFill>
                  <a:srgbClr val="000000"/>
                </a:solidFill>
                <a:effectLst/>
                <a:latin typeface="Century Gothic" panose="020B0502020202020204" pitchFamily="34" charset="0"/>
              </a:rPr>
              <a:t>God blesses those who live humbly, seek justice, and trust in Him. Success in the world is not what matters most.</a:t>
            </a:r>
          </a:p>
          <a:p>
            <a:pPr algn="ctr"/>
            <a:r>
              <a:rPr lang="en-GB" sz="2800" b="0" i="0" dirty="0">
                <a:solidFill>
                  <a:srgbClr val="000000"/>
                </a:solidFill>
                <a:effectLst/>
                <a:latin typeface="Century Gothic" panose="020B0502020202020204" pitchFamily="34" charset="0"/>
              </a:rPr>
              <a:t>How can you be more merciful to others?</a:t>
            </a:r>
          </a:p>
          <a:p>
            <a:pPr algn="ctr"/>
            <a:r>
              <a:rPr lang="en-GB" sz="2800" b="0" i="0" dirty="0">
                <a:solidFill>
                  <a:srgbClr val="000000"/>
                </a:solidFill>
                <a:effectLst/>
                <a:latin typeface="Century Gothic" panose="020B0502020202020204" pitchFamily="34" charset="0"/>
              </a:rPr>
              <a:t>How can you practice humility in a world that values self-promotion?</a:t>
            </a:r>
          </a:p>
          <a:p>
            <a:pPr algn="ctr"/>
            <a:endParaRPr lang="en-GB" sz="800" dirty="0">
              <a:latin typeface="Century Gothic" panose="020B0502020202020204" pitchFamily="34" charset="0"/>
            </a:endParaRPr>
          </a:p>
          <a:p>
            <a:pPr marL="0" indent="0" algn="ctr">
              <a:buNone/>
            </a:pPr>
            <a:r>
              <a:rPr lang="en-GB" sz="2400" dirty="0">
                <a:effectLst/>
                <a:latin typeface="Century Gothic" panose="020B0502020202020204" pitchFamily="34" charset="0"/>
              </a:rPr>
              <a:t>We offer our intentions through Christ our </a:t>
            </a:r>
            <a:r>
              <a:rPr lang="en-GB" sz="2400" dirty="0">
                <a:latin typeface="Century Gothic" panose="020B0502020202020204" pitchFamily="34" charset="0"/>
              </a:rPr>
              <a:t>L</a:t>
            </a:r>
            <a:r>
              <a:rPr lang="en-GB" sz="2400" dirty="0">
                <a:effectLst/>
                <a:latin typeface="Century Gothic" panose="020B0502020202020204" pitchFamily="34" charset="0"/>
              </a:rPr>
              <a:t>ord,</a:t>
            </a:r>
          </a:p>
          <a:p>
            <a:pPr marL="0" indent="0" algn="ctr">
              <a:buNone/>
            </a:pPr>
            <a:r>
              <a:rPr lang="en-GB" sz="2400" b="1" dirty="0">
                <a:solidFill>
                  <a:srgbClr val="FF0000"/>
                </a:solidFill>
                <a:effectLst/>
                <a:latin typeface="Century Gothic" panose="020B0502020202020204" pitchFamily="34" charset="0"/>
              </a:rPr>
              <a:t>Amen</a:t>
            </a:r>
          </a:p>
        </p:txBody>
      </p:sp>
      <p:pic>
        <p:nvPicPr>
          <p:cNvPr id="5126" name="Picture 6" descr="Blessed Be. - Jen Norton Art Studio">
            <a:extLst>
              <a:ext uri="{FF2B5EF4-FFF2-40B4-BE49-F238E27FC236}">
                <a16:creationId xmlns:a16="http://schemas.microsoft.com/office/drawing/2014/main" id="{E1EF646D-B1F9-7F4E-BA87-E32A92A9D34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79276" y="722092"/>
            <a:ext cx="5012723" cy="6221214"/>
          </a:xfrm>
          <a:prstGeom prst="rect">
            <a:avLst/>
          </a:prstGeom>
          <a:noFill/>
          <a:extLst>
            <a:ext uri="{909E8E84-426E-40DD-AFC4-6F175D3DCCD1}">
              <a14:hiddenFill xmlns:a14="http://schemas.microsoft.com/office/drawing/2010/main">
                <a:solidFill>
                  <a:srgbClr val="FFFFFF"/>
                </a:solidFill>
              </a14:hiddenFill>
            </a:ext>
          </a:extLst>
        </p:spPr>
      </p:pic>
      <p:sp>
        <p:nvSpPr>
          <p:cNvPr id="10" name="Flowchart: Document 18">
            <a:extLst>
              <a:ext uri="{FF2B5EF4-FFF2-40B4-BE49-F238E27FC236}">
                <a16:creationId xmlns:a16="http://schemas.microsoft.com/office/drawing/2014/main" id="{5C2AB4A2-2BAF-504B-9E86-0F4418825817}"/>
              </a:ext>
            </a:extLst>
          </p:cNvPr>
          <p:cNvSpPr/>
          <p:nvPr/>
        </p:nvSpPr>
        <p:spPr>
          <a:xfrm rot="16351725">
            <a:off x="3461210" y="2904221"/>
            <a:ext cx="7188472" cy="858806"/>
          </a:xfrm>
          <a:prstGeom prst="flowChartDocumen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53419132-5C25-334C-BBF6-7515AF86E776}"/>
              </a:ext>
            </a:extLst>
          </p:cNvPr>
          <p:cNvSpPr txBox="1"/>
          <p:nvPr/>
        </p:nvSpPr>
        <p:spPr>
          <a:xfrm>
            <a:off x="-17395" y="0"/>
            <a:ext cx="12209394" cy="769441"/>
          </a:xfrm>
          <a:prstGeom prst="rect">
            <a:avLst/>
          </a:prstGeom>
          <a:solidFill>
            <a:srgbClr val="FFC000"/>
          </a:solidFill>
        </p:spPr>
        <p:txBody>
          <a:bodyPr wrap="square" rtlCol="0">
            <a:spAutoFit/>
          </a:bodyPr>
          <a:lstStyle/>
          <a:p>
            <a:pPr algn="ctr"/>
            <a:r>
              <a:rPr lang="en-GB" sz="4400" dirty="0">
                <a:solidFill>
                  <a:schemeClr val="bg1"/>
                </a:solidFill>
                <a:effectLst>
                  <a:outerShdw blurRad="38100" dist="38100" dir="2700000" algn="tl">
                    <a:srgbClr val="000000">
                      <a:alpha val="43137"/>
                    </a:srgbClr>
                  </a:outerShdw>
                </a:effectLst>
                <a:latin typeface="Berlin Sans FB" panose="020E0602020502020306" pitchFamily="34" charset="0"/>
              </a:rPr>
              <a:t>Silent prayer</a:t>
            </a:r>
            <a:endParaRPr lang="en-GB" sz="4400" i="1" dirty="0">
              <a:solidFill>
                <a:schemeClr val="bg1"/>
              </a:solidFill>
              <a:effectLst>
                <a:outerShdw blurRad="38100" dist="38100" dir="2700000" algn="tl">
                  <a:srgbClr val="000000">
                    <a:alpha val="43137"/>
                  </a:srgbClr>
                </a:outerShdw>
              </a:effectLst>
              <a:latin typeface="Berlin Sans FB" panose="020E0602020502020306" pitchFamily="34" charset="0"/>
            </a:endParaRPr>
          </a:p>
        </p:txBody>
      </p:sp>
    </p:spTree>
    <p:extLst>
      <p:ext uri="{BB962C8B-B14F-4D97-AF65-F5344CB8AC3E}">
        <p14:creationId xmlns:p14="http://schemas.microsoft.com/office/powerpoint/2010/main" val="1607133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50" name="Picture 6" descr="Nelson Mandela | MY HERO">
            <a:extLst>
              <a:ext uri="{FF2B5EF4-FFF2-40B4-BE49-F238E27FC236}">
                <a16:creationId xmlns:a16="http://schemas.microsoft.com/office/drawing/2014/main" id="{668666DA-FDFC-A541-ABE0-41B5B232BC1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49331" y="-57112"/>
            <a:ext cx="8304434" cy="6948927"/>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069838" y="3134"/>
            <a:ext cx="5467105" cy="6857999"/>
          </a:xfrm>
          <a:prstGeom prst="rect">
            <a:avLst/>
          </a:prstGeom>
          <a:solidFill>
            <a:srgbClr val="F847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itle 1"/>
          <p:cNvSpPr txBox="1">
            <a:spLocks/>
          </p:cNvSpPr>
          <p:nvPr/>
        </p:nvSpPr>
        <p:spPr>
          <a:xfrm rot="15899187">
            <a:off x="-2368374" y="3615106"/>
            <a:ext cx="5640581" cy="874168"/>
          </a:xfrm>
          <a:prstGeom prst="rect">
            <a:avLst/>
          </a:prstGeom>
        </p:spPr>
        <p:txBody>
          <a:bodyPr vert="horz" lIns="91440" tIns="45720" rIns="91440" bIns="45720" rtlCol="0" anchor="b">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endParaRPr lang="en-GB" sz="8000" dirty="0">
              <a:ln w="38100">
                <a:noFill/>
              </a:ln>
              <a:solidFill>
                <a:srgbClr val="BB1F75"/>
              </a:solidFill>
              <a:latin typeface="Berlin Sans FB Demi" panose="020E0802020502020306" pitchFamily="34" charset="0"/>
            </a:endParaRPr>
          </a:p>
          <a:p>
            <a:pPr algn="ctr"/>
            <a:r>
              <a:rPr lang="en-GB" sz="4800" b="1" dirty="0">
                <a:ln w="38100">
                  <a:noFill/>
                </a:ln>
                <a:solidFill>
                  <a:srgbClr val="FF6600"/>
                </a:solidFill>
                <a:latin typeface="Century Gothic" panose="020B0502020202020204" pitchFamily="34" charset="0"/>
              </a:rPr>
              <a:t>BRIGHT IDEA</a:t>
            </a:r>
          </a:p>
        </p:txBody>
      </p:sp>
      <p:sp>
        <p:nvSpPr>
          <p:cNvPr id="19" name="Flowchart: Document 18"/>
          <p:cNvSpPr/>
          <p:nvPr/>
        </p:nvSpPr>
        <p:spPr>
          <a:xfrm rot="5224282">
            <a:off x="-2578262" y="3103777"/>
            <a:ext cx="7188472" cy="650447"/>
          </a:xfrm>
          <a:prstGeom prst="flowChartDocumen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p:cNvSpPr txBox="1"/>
          <p:nvPr/>
        </p:nvSpPr>
        <p:spPr>
          <a:xfrm>
            <a:off x="938492" y="-483420"/>
            <a:ext cx="533400" cy="3154710"/>
          </a:xfrm>
          <a:prstGeom prst="rect">
            <a:avLst/>
          </a:prstGeom>
          <a:noFill/>
        </p:spPr>
        <p:txBody>
          <a:bodyPr wrap="square" rtlCol="0">
            <a:spAutoFit/>
          </a:bodyPr>
          <a:lstStyle/>
          <a:p>
            <a:r>
              <a:rPr lang="en-GB" sz="19900" dirty="0">
                <a:solidFill>
                  <a:srgbClr val="FFFF00"/>
                </a:solidFill>
                <a:effectLst>
                  <a:outerShdw blurRad="38100" dist="38100" dir="2700000" algn="tl">
                    <a:srgbClr val="000000">
                      <a:alpha val="43137"/>
                    </a:srgbClr>
                  </a:outerShdw>
                </a:effectLst>
              </a:rPr>
              <a:t>“</a:t>
            </a:r>
          </a:p>
        </p:txBody>
      </p:sp>
      <p:sp>
        <p:nvSpPr>
          <p:cNvPr id="12" name="TextBox 11"/>
          <p:cNvSpPr txBox="1"/>
          <p:nvPr/>
        </p:nvSpPr>
        <p:spPr>
          <a:xfrm>
            <a:off x="1546034" y="264508"/>
            <a:ext cx="4969286" cy="6740307"/>
          </a:xfrm>
          <a:prstGeom prst="rect">
            <a:avLst/>
          </a:prstGeom>
          <a:noFill/>
        </p:spPr>
        <p:txBody>
          <a:bodyPr wrap="square" rtlCol="0">
            <a:spAutoFit/>
          </a:bodyPr>
          <a:lstStyle/>
          <a:p>
            <a:pPr algn="ctr"/>
            <a:r>
              <a:rPr lang="en-GB" sz="7200" b="1" dirty="0">
                <a:solidFill>
                  <a:schemeClr val="bg1"/>
                </a:solidFill>
              </a:rPr>
              <a:t>It is in your hands to make our world a better one for all</a:t>
            </a:r>
          </a:p>
        </p:txBody>
      </p:sp>
      <p:sp>
        <p:nvSpPr>
          <p:cNvPr id="11" name="TextBox 10"/>
          <p:cNvSpPr txBox="1"/>
          <p:nvPr/>
        </p:nvSpPr>
        <p:spPr>
          <a:xfrm rot="10800000">
            <a:off x="5766341" y="3944165"/>
            <a:ext cx="533400" cy="3154710"/>
          </a:xfrm>
          <a:prstGeom prst="rect">
            <a:avLst/>
          </a:prstGeom>
          <a:noFill/>
        </p:spPr>
        <p:txBody>
          <a:bodyPr wrap="square" rtlCol="0">
            <a:spAutoFit/>
          </a:bodyPr>
          <a:lstStyle/>
          <a:p>
            <a:r>
              <a:rPr lang="en-GB" sz="19900" dirty="0">
                <a:solidFill>
                  <a:srgbClr val="FFFF00"/>
                </a:solidFill>
                <a:effectLst>
                  <a:outerShdw blurRad="38100" dist="38100" dir="2700000" algn="tl">
                    <a:srgbClr val="000000">
                      <a:alpha val="43137"/>
                    </a:srgbClr>
                  </a:outerShdw>
                </a:effectLst>
              </a:rPr>
              <a:t>“</a:t>
            </a:r>
          </a:p>
        </p:txBody>
      </p:sp>
      <p:sp>
        <p:nvSpPr>
          <p:cNvPr id="13" name="Flowchart: Document 18">
            <a:extLst>
              <a:ext uri="{FF2B5EF4-FFF2-40B4-BE49-F238E27FC236}">
                <a16:creationId xmlns:a16="http://schemas.microsoft.com/office/drawing/2014/main" id="{A7B52491-D6C2-BB47-B78D-189CEECF4B10}"/>
              </a:ext>
            </a:extLst>
          </p:cNvPr>
          <p:cNvSpPr/>
          <p:nvPr/>
        </p:nvSpPr>
        <p:spPr>
          <a:xfrm rot="16351725">
            <a:off x="3152290" y="2987949"/>
            <a:ext cx="7188472" cy="858806"/>
          </a:xfrm>
          <a:prstGeom prst="flowChartDocumen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5716355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92D1E2-EB02-AD44-ACC9-32E483EEE6D0}"/>
              </a:ext>
            </a:extLst>
          </p:cNvPr>
          <p:cNvSpPr>
            <a:spLocks noGrp="1"/>
          </p:cNvSpPr>
          <p:nvPr>
            <p:ph type="title"/>
          </p:nvPr>
        </p:nvSpPr>
        <p:spPr/>
        <p:txBody>
          <a:bodyPr/>
          <a:lstStyle/>
          <a:p>
            <a:endParaRPr lang="en-US"/>
          </a:p>
        </p:txBody>
      </p:sp>
      <p:pic>
        <p:nvPicPr>
          <p:cNvPr id="5" name="Content Placeholder 4" descr="A screenshot of a computer&#10;&#10;Description automatically generated">
            <a:extLst>
              <a:ext uri="{FF2B5EF4-FFF2-40B4-BE49-F238E27FC236}">
                <a16:creationId xmlns:a16="http://schemas.microsoft.com/office/drawing/2014/main" id="{F61A32F8-6721-C743-9301-8893B1D1F8A1}"/>
              </a:ext>
            </a:extLst>
          </p:cNvPr>
          <p:cNvPicPr>
            <a:picLocks noGrp="1" noChangeAspect="1"/>
          </p:cNvPicPr>
          <p:nvPr>
            <p:ph idx="1"/>
          </p:nvPr>
        </p:nvPicPr>
        <p:blipFill rotWithShape="1">
          <a:blip r:embed="rId2"/>
          <a:srcRect l="23591" t="23643" r="13633" b="13031"/>
          <a:stretch/>
        </p:blipFill>
        <p:spPr>
          <a:xfrm>
            <a:off x="0" y="0"/>
            <a:ext cx="12192000" cy="6918106"/>
          </a:xfrm>
        </p:spPr>
      </p:pic>
    </p:spTree>
    <p:extLst>
      <p:ext uri="{BB962C8B-B14F-4D97-AF65-F5344CB8AC3E}">
        <p14:creationId xmlns:p14="http://schemas.microsoft.com/office/powerpoint/2010/main" val="2784780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7DF67A-A3A3-774D-BFF5-62C9CA3A36CE}"/>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A7A4E9D0-7108-A64C-B672-8C8D9BD1291A}"/>
              </a:ext>
            </a:extLst>
          </p:cNvPr>
          <p:cNvSpPr>
            <a:spLocks noGrp="1"/>
          </p:cNvSpPr>
          <p:nvPr>
            <p:ph idx="1"/>
          </p:nvPr>
        </p:nvSpPr>
        <p:spPr>
          <a:xfrm>
            <a:off x="0" y="0"/>
            <a:ext cx="12192000" cy="6858000"/>
          </a:xfrm>
          <a:solidFill>
            <a:schemeClr val="bg1"/>
          </a:solidFill>
        </p:spPr>
        <p:txBody>
          <a:bodyPr>
            <a:noAutofit/>
          </a:bodyPr>
          <a:lstStyle/>
          <a:p>
            <a:pPr marL="0" indent="0" algn="ctr">
              <a:lnSpc>
                <a:spcPct val="100000"/>
              </a:lnSpc>
              <a:buNone/>
            </a:pPr>
            <a:r>
              <a:rPr lang="en-GB" sz="3600" b="1" i="1" dirty="0">
                <a:solidFill>
                  <a:srgbClr val="373737"/>
                </a:solidFill>
                <a:effectLst/>
                <a:latin typeface="Century Gothic" panose="020B0502020202020204" pitchFamily="34" charset="0"/>
              </a:rPr>
              <a:t>“the growing commitment to dialogue and fraternity, mutual respect and freedom of conscience is a solid basis for building bridges between our communities.”</a:t>
            </a:r>
          </a:p>
          <a:p>
            <a:pPr marL="0" indent="0" algn="ctr">
              <a:lnSpc>
                <a:spcPct val="100000"/>
              </a:lnSpc>
              <a:buNone/>
            </a:pPr>
            <a:r>
              <a:rPr lang="en-GB" sz="3600" dirty="0">
                <a:solidFill>
                  <a:srgbClr val="373737"/>
                </a:solidFill>
                <a:latin typeface="Century Gothic" panose="020B0502020202020204" pitchFamily="34" charset="0"/>
              </a:rPr>
              <a:t>Pope Leo</a:t>
            </a:r>
            <a:endParaRPr lang="en-US" sz="3600" dirty="0">
              <a:latin typeface="Century Gothic" panose="020B0502020202020204" pitchFamily="34" charset="0"/>
            </a:endParaRPr>
          </a:p>
        </p:txBody>
      </p:sp>
      <p:pic>
        <p:nvPicPr>
          <p:cNvPr id="7174" name="Picture 6" descr="Pope Leo XIV commemorates Nostra Aetate anniversary with interfaith  celebrations | Catholic News Agency">
            <a:extLst>
              <a:ext uri="{FF2B5EF4-FFF2-40B4-BE49-F238E27FC236}">
                <a16:creationId xmlns:a16="http://schemas.microsoft.com/office/drawing/2014/main" id="{3ACA4834-3856-DA49-907A-6887510E3DA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 y="2417807"/>
            <a:ext cx="6660290" cy="4440193"/>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International Day of Human Fraternity - Wikipedia">
            <a:extLst>
              <a:ext uri="{FF2B5EF4-FFF2-40B4-BE49-F238E27FC236}">
                <a16:creationId xmlns:a16="http://schemas.microsoft.com/office/drawing/2014/main" id="{16865C2F-A1A1-7A4C-ADF8-EF5CB67BA32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19784" y="1799968"/>
            <a:ext cx="5162865" cy="51628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092463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Image result for paper background">
            <a:extLst>
              <a:ext uri="{FF2B5EF4-FFF2-40B4-BE49-F238E27FC236}">
                <a16:creationId xmlns:a16="http://schemas.microsoft.com/office/drawing/2014/main" id="{F1980807-9F74-A146-A6BE-6B20753F2053}"/>
              </a:ext>
            </a:extLst>
          </p:cNvPr>
          <p:cNvPicPr>
            <a:picLocks noChangeAspect="1" noChangeArrowheads="1"/>
          </p:cNvPicPr>
          <p:nvPr/>
        </p:nvPicPr>
        <p:blipFill>
          <a:blip r:embed="rId2">
            <a:alphaModFix/>
            <a:extLst>
              <a:ext uri="{28A0092B-C50C-407E-A947-70E740481C1C}">
                <a14:useLocalDpi xmlns:a14="http://schemas.microsoft.com/office/drawing/2010/main" val="0"/>
              </a:ext>
            </a:extLst>
          </a:blip>
          <a:srcRect/>
          <a:stretch>
            <a:fillRect/>
          </a:stretch>
        </p:blipFill>
        <p:spPr bwMode="auto">
          <a:xfrm>
            <a:off x="298315" y="197546"/>
            <a:ext cx="11631037" cy="6475628"/>
          </a:xfrm>
          <a:prstGeom prst="rect">
            <a:avLst/>
          </a:prstGeom>
          <a:noFill/>
          <a:extLst>
            <a:ext uri="{909E8E84-426E-40DD-AFC4-6F175D3DCCD1}">
              <a14:hiddenFill xmlns:a14="http://schemas.microsoft.com/office/drawing/2010/main">
                <a:solidFill>
                  <a:srgbClr val="FFFFFF"/>
                </a:solidFill>
              </a14:hiddenFill>
            </a:ext>
          </a:extLst>
        </p:spPr>
      </p:pic>
      <p:sp>
        <p:nvSpPr>
          <p:cNvPr id="8" name="Flowchart: Document 13">
            <a:extLst>
              <a:ext uri="{FF2B5EF4-FFF2-40B4-BE49-F238E27FC236}">
                <a16:creationId xmlns:a16="http://schemas.microsoft.com/office/drawing/2014/main" id="{D948644F-D159-5140-B90B-0118FDF1BFC3}"/>
              </a:ext>
            </a:extLst>
          </p:cNvPr>
          <p:cNvSpPr/>
          <p:nvPr/>
        </p:nvSpPr>
        <p:spPr>
          <a:xfrm>
            <a:off x="298315" y="249659"/>
            <a:ext cx="11631037" cy="827607"/>
          </a:xfrm>
          <a:prstGeom prst="flowChartDocument">
            <a:avLst/>
          </a:prstGeom>
          <a:solidFill>
            <a:schemeClr val="accent6"/>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itle 1">
            <a:extLst>
              <a:ext uri="{FF2B5EF4-FFF2-40B4-BE49-F238E27FC236}">
                <a16:creationId xmlns:a16="http://schemas.microsoft.com/office/drawing/2014/main" id="{DF88634A-4EC2-864B-B4E0-DF90FA922B32}"/>
              </a:ext>
            </a:extLst>
          </p:cNvPr>
          <p:cNvSpPr>
            <a:spLocks noGrp="1"/>
          </p:cNvSpPr>
          <p:nvPr>
            <p:ph type="title"/>
          </p:nvPr>
        </p:nvSpPr>
        <p:spPr>
          <a:xfrm>
            <a:off x="838200" y="249660"/>
            <a:ext cx="10515600" cy="629867"/>
          </a:xfrm>
        </p:spPr>
        <p:txBody>
          <a:bodyPr>
            <a:normAutofit/>
          </a:bodyPr>
          <a:lstStyle/>
          <a:p>
            <a:pPr algn="ctr"/>
            <a:r>
              <a:rPr lang="en-GB" sz="3600" i="1" dirty="0">
                <a:latin typeface="Century Gothic" panose="020B0502020202020204" pitchFamily="34" charset="0"/>
              </a:rPr>
              <a:t>Let us pray:</a:t>
            </a:r>
          </a:p>
        </p:txBody>
      </p:sp>
      <p:sp>
        <p:nvSpPr>
          <p:cNvPr id="5" name="Rectangle: Rounded Corners 91">
            <a:extLst>
              <a:ext uri="{FF2B5EF4-FFF2-40B4-BE49-F238E27FC236}">
                <a16:creationId xmlns:a16="http://schemas.microsoft.com/office/drawing/2014/main" id="{57648D28-056B-3B44-8B27-1673E98872BE}"/>
              </a:ext>
            </a:extLst>
          </p:cNvPr>
          <p:cNvSpPr/>
          <p:nvPr/>
        </p:nvSpPr>
        <p:spPr>
          <a:xfrm>
            <a:off x="262647" y="197546"/>
            <a:ext cx="11702374" cy="6410794"/>
          </a:xfrm>
          <a:prstGeom prst="roundRect">
            <a:avLst>
              <a:gd name="adj" fmla="val 1757"/>
            </a:avLst>
          </a:prstGeom>
          <a:noFill/>
          <a:ln w="76200">
            <a:solidFill>
              <a:srgbClr val="F6C10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6" name="Content Placeholder 2">
            <a:extLst>
              <a:ext uri="{FF2B5EF4-FFF2-40B4-BE49-F238E27FC236}">
                <a16:creationId xmlns:a16="http://schemas.microsoft.com/office/drawing/2014/main" id="{264B34D8-C911-2D45-886B-236C4958F0F1}"/>
              </a:ext>
            </a:extLst>
          </p:cNvPr>
          <p:cNvSpPr>
            <a:spLocks noGrp="1"/>
          </p:cNvSpPr>
          <p:nvPr>
            <p:ph idx="1"/>
          </p:nvPr>
        </p:nvSpPr>
        <p:spPr>
          <a:xfrm>
            <a:off x="226979" y="1093529"/>
            <a:ext cx="11666706" cy="4957024"/>
          </a:xfrm>
        </p:spPr>
        <p:txBody>
          <a:bodyPr>
            <a:noAutofit/>
          </a:bodyPr>
          <a:lstStyle/>
          <a:p>
            <a:pPr marL="0" indent="0" algn="ctr">
              <a:lnSpc>
                <a:spcPct val="100000"/>
              </a:lnSpc>
              <a:spcBef>
                <a:spcPts val="0"/>
              </a:spcBef>
              <a:buNone/>
            </a:pPr>
            <a:r>
              <a:rPr lang="en-GB" sz="4000" dirty="0">
                <a:latin typeface="Century Gothic" panose="020B0502020202020204" pitchFamily="34" charset="0"/>
              </a:rPr>
              <a:t>Dear Lord,</a:t>
            </a:r>
          </a:p>
          <a:p>
            <a:pPr marL="0" indent="0" algn="ctr">
              <a:lnSpc>
                <a:spcPct val="100000"/>
              </a:lnSpc>
              <a:spcBef>
                <a:spcPts val="0"/>
              </a:spcBef>
              <a:buNone/>
            </a:pPr>
            <a:endParaRPr lang="en-GB" sz="2400" dirty="0">
              <a:latin typeface="Century Gothic" panose="020B0502020202020204" pitchFamily="34" charset="0"/>
            </a:endParaRPr>
          </a:p>
          <a:p>
            <a:pPr marL="0" indent="0" algn="ctr">
              <a:lnSpc>
                <a:spcPct val="100000"/>
              </a:lnSpc>
              <a:spcBef>
                <a:spcPts val="0"/>
              </a:spcBef>
              <a:buNone/>
            </a:pPr>
            <a:r>
              <a:rPr lang="en-GB" sz="3600" dirty="0">
                <a:latin typeface="Century Gothic" panose="020B0502020202020204" pitchFamily="34" charset="0"/>
              </a:rPr>
              <a:t>Help us to follow the path You have set before us. </a:t>
            </a:r>
          </a:p>
          <a:p>
            <a:pPr marL="0" indent="0" algn="ctr">
              <a:lnSpc>
                <a:spcPct val="100000"/>
              </a:lnSpc>
              <a:spcBef>
                <a:spcPts val="0"/>
              </a:spcBef>
              <a:buNone/>
            </a:pPr>
            <a:r>
              <a:rPr lang="en-GB" sz="3600" dirty="0">
                <a:latin typeface="Century Gothic" panose="020B0502020202020204" pitchFamily="34" charset="0"/>
              </a:rPr>
              <a:t>Teach us to trust in You, seek justice, and live humbly. </a:t>
            </a:r>
          </a:p>
          <a:p>
            <a:pPr marL="0" indent="0" algn="ctr">
              <a:lnSpc>
                <a:spcPct val="100000"/>
              </a:lnSpc>
              <a:spcBef>
                <a:spcPts val="0"/>
              </a:spcBef>
              <a:buNone/>
            </a:pPr>
            <a:r>
              <a:rPr lang="en-GB" sz="3600" dirty="0">
                <a:latin typeface="Century Gothic" panose="020B0502020202020204" pitchFamily="34" charset="0"/>
              </a:rPr>
              <a:t>Give us the strength to show mercy and work for peace. May we always remember that true happiness comes from walking in Your ways.</a:t>
            </a:r>
          </a:p>
          <a:p>
            <a:pPr marL="0" indent="0" algn="ctr">
              <a:lnSpc>
                <a:spcPct val="100000"/>
              </a:lnSpc>
              <a:spcBef>
                <a:spcPts val="0"/>
              </a:spcBef>
              <a:buNone/>
            </a:pPr>
            <a:r>
              <a:rPr lang="en-GB" sz="4000" b="1" dirty="0">
                <a:solidFill>
                  <a:srgbClr val="FF0000"/>
                </a:solidFill>
                <a:latin typeface="Century Gothic" panose="020B0502020202020204" pitchFamily="34" charset="0"/>
              </a:rPr>
              <a:t>Amen.</a:t>
            </a:r>
          </a:p>
          <a:p>
            <a:pPr marL="0" indent="0" algn="ctr">
              <a:buNone/>
            </a:pPr>
            <a:endParaRPr lang="en-GB" sz="3200" dirty="0">
              <a:latin typeface="Century Gothic" panose="020B0502020202020204" pitchFamily="34" charset="0"/>
            </a:endParaRPr>
          </a:p>
        </p:txBody>
      </p:sp>
    </p:spTree>
    <p:extLst>
      <p:ext uri="{BB962C8B-B14F-4D97-AF65-F5344CB8AC3E}">
        <p14:creationId xmlns:p14="http://schemas.microsoft.com/office/powerpoint/2010/main" val="41336257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250"/>
                                        <p:tgtEl>
                                          <p:spTgt spid="4"/>
                                        </p:tgtEl>
                                      </p:cBhvr>
                                    </p:animEffect>
                                  </p:childTnLst>
                                </p:cTn>
                              </p:par>
                              <p:par>
                                <p:cTn id="8" presetID="10" presetClass="entr" presetSubtype="0" fill="hold" nodeType="withEffect">
                                  <p:stCondLst>
                                    <p:cond delay="500"/>
                                  </p:stCondLst>
                                  <p:childTnLst>
                                    <p:set>
                                      <p:cBhvr>
                                        <p:cTn id="9" dur="1" fill="hold">
                                          <p:stCondLst>
                                            <p:cond delay="0"/>
                                          </p:stCondLst>
                                        </p:cTn>
                                        <p:tgtEl>
                                          <p:spTgt spid="6">
                                            <p:txEl>
                                              <p:pRg st="0" end="0"/>
                                            </p:txEl>
                                          </p:spTgt>
                                        </p:tgtEl>
                                        <p:attrNameLst>
                                          <p:attrName>style.visibility</p:attrName>
                                        </p:attrNameLst>
                                      </p:cBhvr>
                                      <p:to>
                                        <p:strVal val="visible"/>
                                      </p:to>
                                    </p:set>
                                    <p:animEffect transition="in" filter="fade">
                                      <p:cBhvr>
                                        <p:cTn id="10" dur="1250"/>
                                        <p:tgtEl>
                                          <p:spTgt spid="6">
                                            <p:txEl>
                                              <p:pRg st="0" end="0"/>
                                            </p:txEl>
                                          </p:spTgt>
                                        </p:tgtEl>
                                      </p:cBhvr>
                                    </p:animEffect>
                                  </p:childTnLst>
                                </p:cTn>
                              </p:par>
                              <p:par>
                                <p:cTn id="11" presetID="10" presetClass="entr" presetSubtype="0" fill="hold" nodeType="withEffect">
                                  <p:stCondLst>
                                    <p:cond delay="500"/>
                                  </p:stCondLst>
                                  <p:childTnLst>
                                    <p:set>
                                      <p:cBhvr>
                                        <p:cTn id="12" dur="1" fill="hold">
                                          <p:stCondLst>
                                            <p:cond delay="0"/>
                                          </p:stCondLst>
                                        </p:cTn>
                                        <p:tgtEl>
                                          <p:spTgt spid="6">
                                            <p:txEl>
                                              <p:pRg st="2" end="2"/>
                                            </p:txEl>
                                          </p:spTgt>
                                        </p:tgtEl>
                                        <p:attrNameLst>
                                          <p:attrName>style.visibility</p:attrName>
                                        </p:attrNameLst>
                                      </p:cBhvr>
                                      <p:to>
                                        <p:strVal val="visible"/>
                                      </p:to>
                                    </p:set>
                                    <p:animEffect transition="in" filter="fade">
                                      <p:cBhvr>
                                        <p:cTn id="13" dur="1250"/>
                                        <p:tgtEl>
                                          <p:spTgt spid="6">
                                            <p:txEl>
                                              <p:pRg st="2" end="2"/>
                                            </p:txEl>
                                          </p:spTgt>
                                        </p:tgtEl>
                                      </p:cBhvr>
                                    </p:animEffect>
                                  </p:childTnLst>
                                </p:cTn>
                              </p:par>
                              <p:par>
                                <p:cTn id="14" presetID="10" presetClass="entr" presetSubtype="0" fill="hold" nodeType="withEffect">
                                  <p:stCondLst>
                                    <p:cond delay="500"/>
                                  </p:stCondLst>
                                  <p:childTnLst>
                                    <p:set>
                                      <p:cBhvr>
                                        <p:cTn id="15" dur="1" fill="hold">
                                          <p:stCondLst>
                                            <p:cond delay="0"/>
                                          </p:stCondLst>
                                        </p:cTn>
                                        <p:tgtEl>
                                          <p:spTgt spid="6">
                                            <p:txEl>
                                              <p:pRg st="3" end="3"/>
                                            </p:txEl>
                                          </p:spTgt>
                                        </p:tgtEl>
                                        <p:attrNameLst>
                                          <p:attrName>style.visibility</p:attrName>
                                        </p:attrNameLst>
                                      </p:cBhvr>
                                      <p:to>
                                        <p:strVal val="visible"/>
                                      </p:to>
                                    </p:set>
                                    <p:animEffect transition="in" filter="fade">
                                      <p:cBhvr>
                                        <p:cTn id="16" dur="1250"/>
                                        <p:tgtEl>
                                          <p:spTgt spid="6">
                                            <p:txEl>
                                              <p:pRg st="3" end="3"/>
                                            </p:txEl>
                                          </p:spTgt>
                                        </p:tgtEl>
                                      </p:cBhvr>
                                    </p:animEffect>
                                  </p:childTnLst>
                                </p:cTn>
                              </p:par>
                              <p:par>
                                <p:cTn id="17" presetID="10" presetClass="entr" presetSubtype="0" fill="hold" nodeType="withEffect">
                                  <p:stCondLst>
                                    <p:cond delay="500"/>
                                  </p:stCondLst>
                                  <p:childTnLst>
                                    <p:set>
                                      <p:cBhvr>
                                        <p:cTn id="18" dur="1" fill="hold">
                                          <p:stCondLst>
                                            <p:cond delay="0"/>
                                          </p:stCondLst>
                                        </p:cTn>
                                        <p:tgtEl>
                                          <p:spTgt spid="6">
                                            <p:txEl>
                                              <p:pRg st="4" end="4"/>
                                            </p:txEl>
                                          </p:spTgt>
                                        </p:tgtEl>
                                        <p:attrNameLst>
                                          <p:attrName>style.visibility</p:attrName>
                                        </p:attrNameLst>
                                      </p:cBhvr>
                                      <p:to>
                                        <p:strVal val="visible"/>
                                      </p:to>
                                    </p:set>
                                    <p:animEffect transition="in" filter="fade">
                                      <p:cBhvr>
                                        <p:cTn id="19" dur="1250"/>
                                        <p:tgtEl>
                                          <p:spTgt spid="6">
                                            <p:txEl>
                                              <p:pRg st="4" end="4"/>
                                            </p:txEl>
                                          </p:spTgt>
                                        </p:tgtEl>
                                      </p:cBhvr>
                                    </p:animEffect>
                                  </p:childTnLst>
                                </p:cTn>
                              </p:par>
                              <p:par>
                                <p:cTn id="20" presetID="10" presetClass="entr" presetSubtype="0" fill="hold" nodeType="withEffect">
                                  <p:stCondLst>
                                    <p:cond delay="500"/>
                                  </p:stCondLst>
                                  <p:childTnLst>
                                    <p:set>
                                      <p:cBhvr>
                                        <p:cTn id="21" dur="1" fill="hold">
                                          <p:stCondLst>
                                            <p:cond delay="0"/>
                                          </p:stCondLst>
                                        </p:cTn>
                                        <p:tgtEl>
                                          <p:spTgt spid="6">
                                            <p:txEl>
                                              <p:pRg st="5" end="5"/>
                                            </p:txEl>
                                          </p:spTgt>
                                        </p:tgtEl>
                                        <p:attrNameLst>
                                          <p:attrName>style.visibility</p:attrName>
                                        </p:attrNameLst>
                                      </p:cBhvr>
                                      <p:to>
                                        <p:strVal val="visible"/>
                                      </p:to>
                                    </p:set>
                                    <p:animEffect transition="in" filter="fade">
                                      <p:cBhvr>
                                        <p:cTn id="22" dur="1250"/>
                                        <p:tgtEl>
                                          <p:spTgt spid="6">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2" descr="Image result for paper background">
            <a:extLst>
              <a:ext uri="{FF2B5EF4-FFF2-40B4-BE49-F238E27FC236}">
                <a16:creationId xmlns:a16="http://schemas.microsoft.com/office/drawing/2014/main" id="{97208226-1F00-E347-8487-BE956790231D}"/>
              </a:ext>
            </a:extLst>
          </p:cNvPr>
          <p:cNvPicPr>
            <a:picLocks noChangeAspect="1" noChangeArrowheads="1"/>
          </p:cNvPicPr>
          <p:nvPr/>
        </p:nvPicPr>
        <p:blipFill>
          <a:blip r:embed="rId3">
            <a:alphaModFix/>
            <a:extLst>
              <a:ext uri="{28A0092B-C50C-407E-A947-70E740481C1C}">
                <a14:useLocalDpi xmlns:a14="http://schemas.microsoft.com/office/drawing/2010/main" val="0"/>
              </a:ext>
            </a:extLst>
          </a:blip>
          <a:srcRect/>
          <a:stretch>
            <a:fillRect/>
          </a:stretch>
        </p:blipFill>
        <p:spPr bwMode="auto">
          <a:xfrm>
            <a:off x="296926" y="297160"/>
            <a:ext cx="11454087" cy="6376014"/>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p:cNvSpPr>
            <a:spLocks noGrp="1"/>
          </p:cNvSpPr>
          <p:nvPr>
            <p:ph idx="1"/>
          </p:nvPr>
        </p:nvSpPr>
        <p:spPr>
          <a:xfrm>
            <a:off x="296926" y="1325797"/>
            <a:ext cx="2724279" cy="1443790"/>
          </a:xfrm>
        </p:spPr>
        <p:txBody>
          <a:bodyPr>
            <a:normAutofit lnSpcReduction="10000"/>
          </a:bodyPr>
          <a:lstStyle/>
          <a:p>
            <a:pPr marL="0" indent="0">
              <a:buNone/>
            </a:pPr>
            <a:r>
              <a:rPr lang="en-GB" sz="3600" b="1" dirty="0">
                <a:latin typeface="Century Gothic" panose="020B0502020202020204" pitchFamily="34" charset="0"/>
              </a:rPr>
              <a:t>In the name of the Father</a:t>
            </a:r>
          </a:p>
        </p:txBody>
      </p:sp>
      <p:pic>
        <p:nvPicPr>
          <p:cNvPr id="10" name="Picture 9"/>
          <p:cNvPicPr>
            <a:picLocks noChangeAspect="1"/>
          </p:cNvPicPr>
          <p:nvPr/>
        </p:nvPicPr>
        <p:blipFill rotWithShape="1">
          <a:blip r:embed="rId4"/>
          <a:srcRect l="33501" r="32276" b="50830"/>
          <a:stretch/>
        </p:blipFill>
        <p:spPr>
          <a:xfrm>
            <a:off x="2833248" y="1325797"/>
            <a:ext cx="1559508" cy="2349361"/>
          </a:xfrm>
          <a:prstGeom prst="rect">
            <a:avLst/>
          </a:prstGeom>
        </p:spPr>
      </p:pic>
      <p:pic>
        <p:nvPicPr>
          <p:cNvPr id="12" name="Picture 11"/>
          <p:cNvPicPr>
            <a:picLocks noChangeAspect="1"/>
          </p:cNvPicPr>
          <p:nvPr/>
        </p:nvPicPr>
        <p:blipFill rotWithShape="1">
          <a:blip r:embed="rId4"/>
          <a:srcRect l="66127" b="50729"/>
          <a:stretch/>
        </p:blipFill>
        <p:spPr>
          <a:xfrm>
            <a:off x="9358752" y="1325797"/>
            <a:ext cx="1746477" cy="2663639"/>
          </a:xfrm>
          <a:prstGeom prst="rect">
            <a:avLst/>
          </a:prstGeom>
        </p:spPr>
      </p:pic>
      <p:sp>
        <p:nvSpPr>
          <p:cNvPr id="13" name="Content Placeholder 2"/>
          <p:cNvSpPr txBox="1">
            <a:spLocks/>
          </p:cNvSpPr>
          <p:nvPr/>
        </p:nvSpPr>
        <p:spPr>
          <a:xfrm>
            <a:off x="7323815" y="1548424"/>
            <a:ext cx="1925474" cy="144379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3600" b="1" dirty="0">
                <a:latin typeface="Century Gothic" panose="020B0502020202020204" pitchFamily="34" charset="0"/>
              </a:rPr>
              <a:t>And of the Son</a:t>
            </a:r>
          </a:p>
        </p:txBody>
      </p:sp>
      <p:sp>
        <p:nvSpPr>
          <p:cNvPr id="11" name="Content Placeholder 2">
            <a:extLst>
              <a:ext uri="{FF2B5EF4-FFF2-40B4-BE49-F238E27FC236}">
                <a16:creationId xmlns:a16="http://schemas.microsoft.com/office/drawing/2014/main" id="{9F12456C-A805-48A0-BFA0-BDA319454075}"/>
              </a:ext>
            </a:extLst>
          </p:cNvPr>
          <p:cNvSpPr txBox="1">
            <a:spLocks/>
          </p:cNvSpPr>
          <p:nvPr/>
        </p:nvSpPr>
        <p:spPr>
          <a:xfrm>
            <a:off x="600720" y="4127944"/>
            <a:ext cx="2630972" cy="144379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3600" b="1" dirty="0">
                <a:latin typeface="Century Gothic" panose="020B0502020202020204" pitchFamily="34" charset="0"/>
              </a:rPr>
              <a:t>And of the Holy Spirit</a:t>
            </a:r>
          </a:p>
        </p:txBody>
      </p:sp>
      <p:pic>
        <p:nvPicPr>
          <p:cNvPr id="14" name="Picture 13">
            <a:extLst>
              <a:ext uri="{FF2B5EF4-FFF2-40B4-BE49-F238E27FC236}">
                <a16:creationId xmlns:a16="http://schemas.microsoft.com/office/drawing/2014/main" id="{E8100F6E-3659-4C7A-811B-507987D8CF3B}"/>
              </a:ext>
            </a:extLst>
          </p:cNvPr>
          <p:cNvPicPr>
            <a:picLocks noChangeAspect="1"/>
          </p:cNvPicPr>
          <p:nvPr/>
        </p:nvPicPr>
        <p:blipFill rotWithShape="1">
          <a:blip r:embed="rId4"/>
          <a:srcRect l="557" t="47312" r="31719" b="3518"/>
          <a:stretch/>
        </p:blipFill>
        <p:spPr>
          <a:xfrm>
            <a:off x="3269565" y="4127944"/>
            <a:ext cx="3086100" cy="2349361"/>
          </a:xfrm>
          <a:prstGeom prst="rect">
            <a:avLst/>
          </a:prstGeom>
        </p:spPr>
      </p:pic>
      <p:pic>
        <p:nvPicPr>
          <p:cNvPr id="5" name="Picture 4">
            <a:extLst>
              <a:ext uri="{FF2B5EF4-FFF2-40B4-BE49-F238E27FC236}">
                <a16:creationId xmlns:a16="http://schemas.microsoft.com/office/drawing/2014/main" id="{5845A1AD-D62E-4E9A-A88D-888AC0F0B3D4}"/>
              </a:ext>
            </a:extLst>
          </p:cNvPr>
          <p:cNvPicPr>
            <a:picLocks noChangeAspect="1"/>
          </p:cNvPicPr>
          <p:nvPr/>
        </p:nvPicPr>
        <p:blipFill rotWithShape="1">
          <a:blip r:embed="rId4"/>
          <a:srcRect l="66127" t="49786" b="3229"/>
          <a:stretch/>
        </p:blipFill>
        <p:spPr>
          <a:xfrm>
            <a:off x="8907408" y="4126769"/>
            <a:ext cx="1746477" cy="2540000"/>
          </a:xfrm>
          <a:prstGeom prst="rect">
            <a:avLst/>
          </a:prstGeom>
        </p:spPr>
      </p:pic>
      <p:sp>
        <p:nvSpPr>
          <p:cNvPr id="6" name="Content Placeholder 2">
            <a:extLst>
              <a:ext uri="{FF2B5EF4-FFF2-40B4-BE49-F238E27FC236}">
                <a16:creationId xmlns:a16="http://schemas.microsoft.com/office/drawing/2014/main" id="{AF758930-62FF-4626-BEE7-4C56533A291D}"/>
              </a:ext>
            </a:extLst>
          </p:cNvPr>
          <p:cNvSpPr txBox="1">
            <a:spLocks/>
          </p:cNvSpPr>
          <p:nvPr/>
        </p:nvSpPr>
        <p:spPr>
          <a:xfrm>
            <a:off x="7236135" y="4127944"/>
            <a:ext cx="3869094" cy="144379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3600" b="1" dirty="0">
                <a:latin typeface="Century Gothic" panose="020B0502020202020204" pitchFamily="34" charset="0"/>
              </a:rPr>
              <a:t>Amen</a:t>
            </a:r>
          </a:p>
        </p:txBody>
      </p:sp>
      <p:sp>
        <p:nvSpPr>
          <p:cNvPr id="15" name="Rectangle: Rounded Corners 91">
            <a:extLst>
              <a:ext uri="{FF2B5EF4-FFF2-40B4-BE49-F238E27FC236}">
                <a16:creationId xmlns:a16="http://schemas.microsoft.com/office/drawing/2014/main" id="{6928298C-927B-3A4B-8FE4-77EFE53B5E69}"/>
              </a:ext>
            </a:extLst>
          </p:cNvPr>
          <p:cNvSpPr/>
          <p:nvPr/>
        </p:nvSpPr>
        <p:spPr>
          <a:xfrm>
            <a:off x="296926" y="297159"/>
            <a:ext cx="11510063" cy="6369609"/>
          </a:xfrm>
          <a:prstGeom prst="roundRect">
            <a:avLst>
              <a:gd name="adj" fmla="val 1757"/>
            </a:avLst>
          </a:prstGeom>
          <a:noFill/>
          <a:ln w="76200">
            <a:solidFill>
              <a:srgbClr val="F6C10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Tree>
    <p:extLst>
      <p:ext uri="{BB962C8B-B14F-4D97-AF65-F5344CB8AC3E}">
        <p14:creationId xmlns:p14="http://schemas.microsoft.com/office/powerpoint/2010/main" val="7895914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16"/>
        <p:cNvGrpSpPr/>
        <p:nvPr/>
      </p:nvGrpSpPr>
      <p:grpSpPr>
        <a:xfrm>
          <a:off x="0" y="0"/>
          <a:ext cx="0" cy="0"/>
          <a:chOff x="0" y="0"/>
          <a:chExt cx="0" cy="0"/>
        </a:xfrm>
      </p:grpSpPr>
      <p:sp>
        <p:nvSpPr>
          <p:cNvPr id="217" name="Google Shape;217;g311693f7100_0_24"/>
          <p:cNvSpPr txBox="1">
            <a:spLocks noGrp="1"/>
          </p:cNvSpPr>
          <p:nvPr>
            <p:ph type="title"/>
          </p:nvPr>
        </p:nvSpPr>
        <p:spPr>
          <a:xfrm>
            <a:off x="838200" y="365125"/>
            <a:ext cx="10515600" cy="1325700"/>
          </a:xfrm>
          <a:prstGeom prst="rect">
            <a:avLst/>
          </a:prstGeom>
        </p:spPr>
        <p:txBody>
          <a:bodyPr spcFirstLastPara="1" wrap="square" lIns="91425" tIns="45700" rIns="91425" bIns="45700" anchor="ctr" anchorCtr="0">
            <a:normAutofit/>
          </a:bodyPr>
          <a:lstStyle/>
          <a:p>
            <a:pPr marL="0" lvl="0" indent="0" algn="l" rtl="0">
              <a:spcBef>
                <a:spcPts val="0"/>
              </a:spcBef>
              <a:spcAft>
                <a:spcPts val="0"/>
              </a:spcAft>
              <a:buNone/>
            </a:pPr>
            <a:endParaRPr/>
          </a:p>
        </p:txBody>
      </p:sp>
      <p:sp>
        <p:nvSpPr>
          <p:cNvPr id="218" name="Google Shape;218;g311693f7100_0_24"/>
          <p:cNvSpPr txBox="1">
            <a:spLocks noGrp="1"/>
          </p:cNvSpPr>
          <p:nvPr>
            <p:ph type="body" idx="1"/>
          </p:nvPr>
        </p:nvSpPr>
        <p:spPr>
          <a:xfrm>
            <a:off x="838200" y="1825625"/>
            <a:ext cx="10515600" cy="4351200"/>
          </a:xfrm>
          <a:prstGeom prst="rect">
            <a:avLst/>
          </a:prstGeom>
        </p:spPr>
        <p:txBody>
          <a:bodyPr spcFirstLastPara="1" wrap="square" lIns="91425" tIns="45700" rIns="91425" bIns="45700" anchor="t" anchorCtr="0">
            <a:normAutofit/>
          </a:bodyPr>
          <a:lstStyle/>
          <a:p>
            <a:pPr marL="0" lvl="0" indent="0" algn="l" rtl="0">
              <a:spcBef>
                <a:spcPts val="1000"/>
              </a:spcBef>
              <a:spcAft>
                <a:spcPts val="0"/>
              </a:spcAft>
              <a:buNone/>
            </a:pPr>
            <a:endParaRPr/>
          </a:p>
        </p:txBody>
      </p:sp>
      <p:pic>
        <p:nvPicPr>
          <p:cNvPr id="219" name="Google Shape;219;g311693f7100_0_24"/>
          <p:cNvPicPr preferRelativeResize="0"/>
          <p:nvPr/>
        </p:nvPicPr>
        <p:blipFill>
          <a:blip r:embed="rId3">
            <a:alphaModFix/>
          </a:blip>
          <a:stretch>
            <a:fillRect/>
          </a:stretch>
        </p:blipFill>
        <p:spPr>
          <a:xfrm>
            <a:off x="0" y="0"/>
            <a:ext cx="12192000" cy="6858000"/>
          </a:xfrm>
          <a:prstGeom prst="rect">
            <a:avLst/>
          </a:prstGeom>
          <a:noFill/>
          <a:ln>
            <a:noFill/>
          </a:ln>
        </p:spPr>
      </p:pic>
    </p:spTree>
    <p:extLst>
      <p:ext uri="{BB962C8B-B14F-4D97-AF65-F5344CB8AC3E}">
        <p14:creationId xmlns:p14="http://schemas.microsoft.com/office/powerpoint/2010/main" val="401761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Rectangle 37">
            <a:extLst>
              <a:ext uri="{FF2B5EF4-FFF2-40B4-BE49-F238E27FC236}">
                <a16:creationId xmlns:a16="http://schemas.microsoft.com/office/drawing/2014/main" id="{82393594-34F6-4ABA-859F-CCBA24193CC2}"/>
              </a:ext>
            </a:extLst>
          </p:cNvPr>
          <p:cNvSpPr/>
          <p:nvPr/>
        </p:nvSpPr>
        <p:spPr>
          <a:xfrm>
            <a:off x="-1" y="-15179"/>
            <a:ext cx="12192000" cy="6883718"/>
          </a:xfrm>
          <a:prstGeom prst="rect">
            <a:avLst/>
          </a:prstGeom>
          <a:solidFill>
            <a:srgbClr val="CCDE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9" name="Rectangle: Rounded Corners 38">
            <a:extLst>
              <a:ext uri="{FF2B5EF4-FFF2-40B4-BE49-F238E27FC236}">
                <a16:creationId xmlns:a16="http://schemas.microsoft.com/office/drawing/2014/main" id="{7CFB2144-890C-4856-9D9E-E36FC9319F84}"/>
              </a:ext>
            </a:extLst>
          </p:cNvPr>
          <p:cNvSpPr/>
          <p:nvPr/>
        </p:nvSpPr>
        <p:spPr>
          <a:xfrm>
            <a:off x="279400" y="1193804"/>
            <a:ext cx="11595100" cy="4965700"/>
          </a:xfrm>
          <a:prstGeom prst="roundRect">
            <a:avLst>
              <a:gd name="adj" fmla="val 507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aphicFrame>
        <p:nvGraphicFramePr>
          <p:cNvPr id="4" name="Table 4">
            <a:extLst>
              <a:ext uri="{FF2B5EF4-FFF2-40B4-BE49-F238E27FC236}">
                <a16:creationId xmlns:a16="http://schemas.microsoft.com/office/drawing/2014/main" id="{EB5C5CCF-9959-41B1-BDAB-7D832D105473}"/>
              </a:ext>
            </a:extLst>
          </p:cNvPr>
          <p:cNvGraphicFramePr>
            <a:graphicFrameLocks noGrp="1"/>
          </p:cNvGraphicFramePr>
          <p:nvPr>
            <p:ph idx="1"/>
          </p:nvPr>
        </p:nvGraphicFramePr>
        <p:xfrm>
          <a:off x="419100" y="1317629"/>
          <a:ext cx="11315700" cy="4724400"/>
        </p:xfrm>
        <a:graphic>
          <a:graphicData uri="http://schemas.openxmlformats.org/drawingml/2006/table">
            <a:tbl>
              <a:tblPr firstRow="1" bandRow="1">
                <a:tableStyleId>{5C22544A-7EE6-4342-B048-85BDC9FD1C3A}</a:tableStyleId>
              </a:tblPr>
              <a:tblGrid>
                <a:gridCol w="1155700">
                  <a:extLst>
                    <a:ext uri="{9D8B030D-6E8A-4147-A177-3AD203B41FA5}">
                      <a16:colId xmlns:a16="http://schemas.microsoft.com/office/drawing/2014/main" val="532597081"/>
                    </a:ext>
                  </a:extLst>
                </a:gridCol>
                <a:gridCol w="4502150">
                  <a:extLst>
                    <a:ext uri="{9D8B030D-6E8A-4147-A177-3AD203B41FA5}">
                      <a16:colId xmlns:a16="http://schemas.microsoft.com/office/drawing/2014/main" val="807795615"/>
                    </a:ext>
                  </a:extLst>
                </a:gridCol>
                <a:gridCol w="1174750">
                  <a:extLst>
                    <a:ext uri="{9D8B030D-6E8A-4147-A177-3AD203B41FA5}">
                      <a16:colId xmlns:a16="http://schemas.microsoft.com/office/drawing/2014/main" val="476671710"/>
                    </a:ext>
                  </a:extLst>
                </a:gridCol>
                <a:gridCol w="4483100">
                  <a:extLst>
                    <a:ext uri="{9D8B030D-6E8A-4147-A177-3AD203B41FA5}">
                      <a16:colId xmlns:a16="http://schemas.microsoft.com/office/drawing/2014/main" val="613940743"/>
                    </a:ext>
                  </a:extLst>
                </a:gridCol>
              </a:tblGrid>
              <a:tr h="370840">
                <a:tc>
                  <a:txBody>
                    <a:bodyPr/>
                    <a:lstStyle/>
                    <a:p>
                      <a:endParaRPr lang="en-GB" dirty="0"/>
                    </a:p>
                  </a:txBody>
                  <a:tcP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200" b="1" dirty="0">
                          <a:solidFill>
                            <a:srgbClr val="D91C52"/>
                          </a:solidFill>
                          <a:latin typeface="Berlin Sans FB Demi" panose="020E0802020502020306" pitchFamily="34" charset="0"/>
                        </a:rPr>
                        <a:t>G</a:t>
                      </a:r>
                      <a:r>
                        <a:rPr lang="en-US" sz="2400" dirty="0">
                          <a:solidFill>
                            <a:schemeClr val="tx1"/>
                          </a:solidFill>
                        </a:rPr>
                        <a:t>IVING</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0" dirty="0">
                          <a:solidFill>
                            <a:schemeClr val="tx1"/>
                          </a:solidFill>
                          <a:latin typeface="Candara" panose="020E0502030303020204" pitchFamily="34" charset="0"/>
                        </a:rPr>
                        <a:t>Do things for others</a:t>
                      </a:r>
                      <a:endParaRPr lang="en-GB" sz="2400" b="0" dirty="0">
                        <a:solidFill>
                          <a:schemeClr val="tx1"/>
                        </a:solidFill>
                        <a:latin typeface="Candara" panose="020E0502030303020204" pitchFamily="34" charset="0"/>
                      </a:endParaRPr>
                    </a:p>
                  </a:txBody>
                  <a:tcPr>
                    <a:solidFill>
                      <a:schemeClr val="bg1"/>
                    </a:solidFill>
                  </a:tcPr>
                </a:tc>
                <a:tc>
                  <a:txBody>
                    <a:bodyPr/>
                    <a:lstStyle/>
                    <a:p>
                      <a:endParaRPr lang="en-GB" dirty="0"/>
                    </a:p>
                  </a:txBody>
                  <a:tcP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200" b="1" dirty="0">
                          <a:solidFill>
                            <a:srgbClr val="D91C52"/>
                          </a:solidFill>
                          <a:latin typeface="Berlin Sans FB Demi" panose="020E0802020502020306" pitchFamily="34" charset="0"/>
                        </a:rPr>
                        <a:t>D</a:t>
                      </a:r>
                      <a:r>
                        <a:rPr lang="en-US" sz="2400" dirty="0">
                          <a:solidFill>
                            <a:schemeClr val="tx1"/>
                          </a:solidFill>
                        </a:rPr>
                        <a:t>IRECTION</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0" dirty="0">
                          <a:solidFill>
                            <a:schemeClr val="tx1"/>
                          </a:solidFill>
                          <a:latin typeface="Candara" panose="020E0502030303020204" pitchFamily="34" charset="0"/>
                        </a:rPr>
                        <a:t>Have goals to look forward to</a:t>
                      </a:r>
                      <a:endParaRPr lang="en-GB" sz="2400" b="0" dirty="0">
                        <a:solidFill>
                          <a:schemeClr val="tx1"/>
                        </a:solidFill>
                        <a:latin typeface="Candara" panose="020E0502030303020204" pitchFamily="34" charset="0"/>
                      </a:endParaRPr>
                    </a:p>
                  </a:txBody>
                  <a:tcPr>
                    <a:solidFill>
                      <a:schemeClr val="bg1"/>
                    </a:solidFill>
                  </a:tcPr>
                </a:tc>
                <a:extLst>
                  <a:ext uri="{0D108BD9-81ED-4DB2-BD59-A6C34878D82A}">
                    <a16:rowId xmlns:a16="http://schemas.microsoft.com/office/drawing/2014/main" val="3285782082"/>
                  </a:ext>
                </a:extLst>
              </a:tr>
              <a:tr h="370840">
                <a:tc>
                  <a:txBody>
                    <a:bodyPr/>
                    <a:lstStyle/>
                    <a:p>
                      <a:endParaRPr lang="en-GB" dirty="0"/>
                    </a:p>
                  </a:txBody>
                  <a:tcP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200" b="1" dirty="0">
                          <a:solidFill>
                            <a:srgbClr val="D91C52"/>
                          </a:solidFill>
                          <a:latin typeface="Berlin Sans FB Demi" panose="020E0802020502020306" pitchFamily="34" charset="0"/>
                        </a:rPr>
                        <a:t>R</a:t>
                      </a:r>
                      <a:r>
                        <a:rPr lang="en-US" sz="2400" b="1" dirty="0"/>
                        <a:t>ELATING</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0" dirty="0">
                          <a:latin typeface="Candara" panose="020E0502030303020204" pitchFamily="34" charset="0"/>
                        </a:rPr>
                        <a:t>Connect with people</a:t>
                      </a:r>
                      <a:endParaRPr lang="en-GB" sz="2400" b="0" dirty="0">
                        <a:latin typeface="Candara" panose="020E0502030303020204" pitchFamily="34" charset="0"/>
                      </a:endParaRPr>
                    </a:p>
                  </a:txBody>
                  <a:tcPr>
                    <a:solidFill>
                      <a:schemeClr val="bg1"/>
                    </a:solidFill>
                  </a:tcPr>
                </a:tc>
                <a:tc>
                  <a:txBody>
                    <a:bodyPr/>
                    <a:lstStyle/>
                    <a:p>
                      <a:endParaRPr lang="en-GB" dirty="0"/>
                    </a:p>
                  </a:txBody>
                  <a:tcP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200" b="1" dirty="0">
                          <a:solidFill>
                            <a:srgbClr val="D91C52"/>
                          </a:solidFill>
                          <a:latin typeface="Berlin Sans FB Demi" panose="020E0802020502020306" pitchFamily="34" charset="0"/>
                        </a:rPr>
                        <a:t>R</a:t>
                      </a:r>
                      <a:r>
                        <a:rPr lang="en-US" sz="2400" b="1" dirty="0"/>
                        <a:t>ESILIENCE</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0" dirty="0">
                          <a:latin typeface="Candara" panose="020E0502030303020204" pitchFamily="34" charset="0"/>
                        </a:rPr>
                        <a:t>Find ways to bounce back</a:t>
                      </a:r>
                      <a:endParaRPr lang="en-GB" sz="2400" b="0" dirty="0">
                        <a:latin typeface="Candara" panose="020E0502030303020204" pitchFamily="34" charset="0"/>
                      </a:endParaRPr>
                    </a:p>
                  </a:txBody>
                  <a:tcPr>
                    <a:solidFill>
                      <a:schemeClr val="bg1"/>
                    </a:solidFill>
                  </a:tcPr>
                </a:tc>
                <a:extLst>
                  <a:ext uri="{0D108BD9-81ED-4DB2-BD59-A6C34878D82A}">
                    <a16:rowId xmlns:a16="http://schemas.microsoft.com/office/drawing/2014/main" val="3021671504"/>
                  </a:ext>
                </a:extLst>
              </a:tr>
              <a:tr h="370840">
                <a:tc>
                  <a:txBody>
                    <a:bodyPr/>
                    <a:lstStyle/>
                    <a:p>
                      <a:endParaRPr lang="en-GB" dirty="0"/>
                    </a:p>
                  </a:txBody>
                  <a:tcP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200" b="1" dirty="0">
                          <a:solidFill>
                            <a:srgbClr val="D91C52"/>
                          </a:solidFill>
                          <a:latin typeface="Berlin Sans FB Demi" panose="020E0802020502020306" pitchFamily="34" charset="0"/>
                        </a:rPr>
                        <a:t>E</a:t>
                      </a:r>
                      <a:r>
                        <a:rPr lang="en-US" sz="2400" b="1" dirty="0"/>
                        <a:t>XERCISING</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0" dirty="0">
                          <a:latin typeface="Candara" panose="020E0502030303020204" pitchFamily="34" charset="0"/>
                        </a:rPr>
                        <a:t>Take care of your body</a:t>
                      </a:r>
                      <a:endParaRPr lang="en-GB" sz="2400" b="0" dirty="0">
                        <a:latin typeface="Candara" panose="020E0502030303020204" pitchFamily="34" charset="0"/>
                      </a:endParaRPr>
                    </a:p>
                  </a:txBody>
                  <a:tcPr>
                    <a:solidFill>
                      <a:schemeClr val="bg1"/>
                    </a:solidFill>
                  </a:tcPr>
                </a:tc>
                <a:tc>
                  <a:txBody>
                    <a:bodyPr/>
                    <a:lstStyle/>
                    <a:p>
                      <a:endParaRPr lang="en-GB" dirty="0"/>
                    </a:p>
                  </a:txBody>
                  <a:tcP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200" b="1" dirty="0">
                          <a:solidFill>
                            <a:srgbClr val="D91C52"/>
                          </a:solidFill>
                          <a:latin typeface="Berlin Sans FB Demi" panose="020E0802020502020306" pitchFamily="34" charset="0"/>
                        </a:rPr>
                        <a:t>E</a:t>
                      </a:r>
                      <a:r>
                        <a:rPr lang="en-US" sz="2400" b="1" dirty="0"/>
                        <a:t>MOTION</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0" dirty="0">
                          <a:latin typeface="Candara" panose="020E0502030303020204" pitchFamily="34" charset="0"/>
                        </a:rPr>
                        <a:t>Look for what’s good</a:t>
                      </a:r>
                      <a:endParaRPr lang="en-GB" sz="2400" b="0" dirty="0">
                        <a:latin typeface="Candara" panose="020E0502030303020204" pitchFamily="34" charset="0"/>
                      </a:endParaRPr>
                    </a:p>
                  </a:txBody>
                  <a:tcPr>
                    <a:solidFill>
                      <a:schemeClr val="bg1"/>
                    </a:solidFill>
                  </a:tcPr>
                </a:tc>
                <a:extLst>
                  <a:ext uri="{0D108BD9-81ED-4DB2-BD59-A6C34878D82A}">
                    <a16:rowId xmlns:a16="http://schemas.microsoft.com/office/drawing/2014/main" val="3788053286"/>
                  </a:ext>
                </a:extLst>
              </a:tr>
              <a:tr h="370840">
                <a:tc>
                  <a:txBody>
                    <a:bodyPr/>
                    <a:lstStyle/>
                    <a:p>
                      <a:endParaRPr lang="en-GB" dirty="0"/>
                    </a:p>
                  </a:txBody>
                  <a:tcP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200" b="1" dirty="0">
                          <a:solidFill>
                            <a:srgbClr val="D91C52"/>
                          </a:solidFill>
                          <a:latin typeface="Berlin Sans FB Demi" panose="020E0802020502020306" pitchFamily="34" charset="0"/>
                        </a:rPr>
                        <a:t>A</a:t>
                      </a:r>
                      <a:r>
                        <a:rPr lang="en-US" sz="2400" b="1" dirty="0"/>
                        <a:t>WARENESS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0" dirty="0">
                          <a:latin typeface="Candara" panose="020E0502030303020204" pitchFamily="34" charset="0"/>
                        </a:rPr>
                        <a:t>Live life mindfully</a:t>
                      </a:r>
                      <a:endParaRPr lang="en-GB" sz="2400" b="0" dirty="0">
                        <a:latin typeface="Candara" panose="020E0502030303020204" pitchFamily="34" charset="0"/>
                      </a:endParaRPr>
                    </a:p>
                  </a:txBody>
                  <a:tcPr>
                    <a:solidFill>
                      <a:schemeClr val="bg1"/>
                    </a:solidFill>
                  </a:tcPr>
                </a:tc>
                <a:tc>
                  <a:txBody>
                    <a:bodyPr/>
                    <a:lstStyle/>
                    <a:p>
                      <a:endParaRPr lang="en-GB" dirty="0"/>
                    </a:p>
                  </a:txBody>
                  <a:tcP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200" b="1" dirty="0">
                          <a:solidFill>
                            <a:srgbClr val="D91C52"/>
                          </a:solidFill>
                          <a:latin typeface="Berlin Sans FB Demi" panose="020E0802020502020306" pitchFamily="34" charset="0"/>
                        </a:rPr>
                        <a:t>A</a:t>
                      </a:r>
                      <a:r>
                        <a:rPr lang="en-US" sz="2400" b="1" dirty="0"/>
                        <a:t>CCEPTANCE</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0" dirty="0">
                          <a:latin typeface="Candara" panose="020E0502030303020204" pitchFamily="34" charset="0"/>
                        </a:rPr>
                        <a:t>Be comfortable with who you are</a:t>
                      </a:r>
                      <a:endParaRPr lang="en-GB" sz="2400" b="0" dirty="0">
                        <a:latin typeface="Candara" panose="020E0502030303020204" pitchFamily="34" charset="0"/>
                      </a:endParaRPr>
                    </a:p>
                  </a:txBody>
                  <a:tcPr>
                    <a:solidFill>
                      <a:schemeClr val="bg1"/>
                    </a:solidFill>
                  </a:tcPr>
                </a:tc>
                <a:extLst>
                  <a:ext uri="{0D108BD9-81ED-4DB2-BD59-A6C34878D82A}">
                    <a16:rowId xmlns:a16="http://schemas.microsoft.com/office/drawing/2014/main" val="3937385590"/>
                  </a:ext>
                </a:extLst>
              </a:tr>
              <a:tr h="370840">
                <a:tc>
                  <a:txBody>
                    <a:bodyPr/>
                    <a:lstStyle/>
                    <a:p>
                      <a:endParaRPr lang="en-GB" dirty="0"/>
                    </a:p>
                  </a:txBody>
                  <a:tcP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200" b="1" dirty="0">
                          <a:solidFill>
                            <a:srgbClr val="D91C52"/>
                          </a:solidFill>
                          <a:latin typeface="Berlin Sans FB Demi" panose="020E0802020502020306" pitchFamily="34" charset="0"/>
                        </a:rPr>
                        <a:t>T</a:t>
                      </a:r>
                      <a:r>
                        <a:rPr lang="en-US" sz="2400" b="1" dirty="0"/>
                        <a:t>RYING OUT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0" dirty="0">
                          <a:latin typeface="Candara" panose="020E0502030303020204" pitchFamily="34" charset="0"/>
                        </a:rPr>
                        <a:t>Keep learning new things</a:t>
                      </a:r>
                      <a:endParaRPr lang="en-GB" sz="2400" b="0" dirty="0">
                        <a:latin typeface="Candara" panose="020E0502030303020204" pitchFamily="34" charset="0"/>
                      </a:endParaRPr>
                    </a:p>
                  </a:txBody>
                  <a:tcPr>
                    <a:solidFill>
                      <a:schemeClr val="bg1"/>
                    </a:solidFill>
                  </a:tcPr>
                </a:tc>
                <a:tc>
                  <a:txBody>
                    <a:bodyPr/>
                    <a:lstStyle/>
                    <a:p>
                      <a:endParaRPr lang="en-GB" dirty="0"/>
                    </a:p>
                  </a:txBody>
                  <a:tcP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200" b="1" dirty="0">
                          <a:solidFill>
                            <a:srgbClr val="D91C52"/>
                          </a:solidFill>
                          <a:latin typeface="Berlin Sans FB Demi" panose="020E0802020502020306" pitchFamily="34" charset="0"/>
                        </a:rPr>
                        <a:t>M</a:t>
                      </a:r>
                      <a:r>
                        <a:rPr lang="en-US" sz="2400" b="1" dirty="0"/>
                        <a:t>EANING</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0" dirty="0">
                          <a:latin typeface="Candara" panose="020E0502030303020204" pitchFamily="34" charset="0"/>
                        </a:rPr>
                        <a:t>Be part of something bigger</a:t>
                      </a:r>
                      <a:endParaRPr lang="en-GB" sz="2400" b="0" dirty="0">
                        <a:latin typeface="Candara" panose="020E0502030303020204" pitchFamily="34" charset="0"/>
                      </a:endParaRPr>
                    </a:p>
                  </a:txBody>
                  <a:tcPr>
                    <a:solidFill>
                      <a:schemeClr val="bg1"/>
                    </a:solidFill>
                  </a:tcPr>
                </a:tc>
                <a:extLst>
                  <a:ext uri="{0D108BD9-81ED-4DB2-BD59-A6C34878D82A}">
                    <a16:rowId xmlns:a16="http://schemas.microsoft.com/office/drawing/2014/main" val="1124560825"/>
                  </a:ext>
                </a:extLst>
              </a:tr>
            </a:tbl>
          </a:graphicData>
        </a:graphic>
      </p:graphicFrame>
      <p:sp>
        <p:nvSpPr>
          <p:cNvPr id="7" name="Flowchart: Document 6">
            <a:extLst>
              <a:ext uri="{FF2B5EF4-FFF2-40B4-BE49-F238E27FC236}">
                <a16:creationId xmlns:a16="http://schemas.microsoft.com/office/drawing/2014/main" id="{E88AC674-EB92-4B35-B8F6-03282E9AE541}"/>
              </a:ext>
            </a:extLst>
          </p:cNvPr>
          <p:cNvSpPr/>
          <p:nvPr/>
        </p:nvSpPr>
        <p:spPr>
          <a:xfrm>
            <a:off x="0" y="1"/>
            <a:ext cx="12192001" cy="1066800"/>
          </a:xfrm>
          <a:prstGeom prst="flowChartDocument">
            <a:avLst/>
          </a:prstGeom>
          <a:solidFill>
            <a:srgbClr val="0070C0"/>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TextBox 7">
            <a:extLst>
              <a:ext uri="{FF2B5EF4-FFF2-40B4-BE49-F238E27FC236}">
                <a16:creationId xmlns:a16="http://schemas.microsoft.com/office/drawing/2014/main" id="{9EA92D1C-E523-4E33-AB46-C53D274E4AF1}"/>
              </a:ext>
            </a:extLst>
          </p:cNvPr>
          <p:cNvSpPr txBox="1"/>
          <p:nvPr/>
        </p:nvSpPr>
        <p:spPr>
          <a:xfrm>
            <a:off x="0" y="57020"/>
            <a:ext cx="12192000" cy="769441"/>
          </a:xfrm>
          <a:prstGeom prst="rect">
            <a:avLst/>
          </a:prstGeom>
          <a:noFill/>
        </p:spPr>
        <p:txBody>
          <a:bodyPr wrap="square" rtlCol="0">
            <a:spAutoFit/>
          </a:bodyPr>
          <a:lstStyle/>
          <a:p>
            <a:pPr algn="ctr"/>
            <a:r>
              <a:rPr lang="en-GB" sz="4400" b="1" dirty="0">
                <a:solidFill>
                  <a:schemeClr val="bg1"/>
                </a:solidFill>
                <a:effectLst>
                  <a:outerShdw blurRad="38100" dist="38100" dir="2700000" algn="tl">
                    <a:srgbClr val="000000">
                      <a:alpha val="43137"/>
                    </a:srgbClr>
                  </a:outerShdw>
                </a:effectLst>
                <a:latin typeface="Century Gothic" panose="020B0502020202020204" pitchFamily="34" charset="0"/>
              </a:rPr>
              <a:t>GREAT DREAM: 10 Keys to Happier Living</a:t>
            </a:r>
            <a:endParaRPr lang="en-GB" sz="4400" b="1" i="1" dirty="0">
              <a:solidFill>
                <a:schemeClr val="bg1"/>
              </a:solidFill>
              <a:effectLst>
                <a:outerShdw blurRad="38100" dist="38100" dir="2700000" algn="tl">
                  <a:srgbClr val="000000">
                    <a:alpha val="43137"/>
                  </a:srgbClr>
                </a:outerShdw>
              </a:effectLst>
              <a:latin typeface="Century Gothic" panose="020B0502020202020204" pitchFamily="34" charset="0"/>
            </a:endParaRPr>
          </a:p>
        </p:txBody>
      </p:sp>
      <p:sp>
        <p:nvSpPr>
          <p:cNvPr id="11" name="Oval 10">
            <a:extLst>
              <a:ext uri="{FF2B5EF4-FFF2-40B4-BE49-F238E27FC236}">
                <a16:creationId xmlns:a16="http://schemas.microsoft.com/office/drawing/2014/main" id="{7628E98C-EA22-4429-8F69-0F65D96BC32F}"/>
              </a:ext>
            </a:extLst>
          </p:cNvPr>
          <p:cNvSpPr/>
          <p:nvPr/>
        </p:nvSpPr>
        <p:spPr>
          <a:xfrm>
            <a:off x="573582" y="2296076"/>
            <a:ext cx="886917" cy="886917"/>
          </a:xfrm>
          <a:prstGeom prst="ellipse">
            <a:avLst/>
          </a:prstGeom>
          <a:solidFill>
            <a:srgbClr val="89CA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4" name="Oval 13">
            <a:extLst>
              <a:ext uri="{FF2B5EF4-FFF2-40B4-BE49-F238E27FC236}">
                <a16:creationId xmlns:a16="http://schemas.microsoft.com/office/drawing/2014/main" id="{4958069B-621D-4B7F-A1DC-8A483DF3D694}"/>
              </a:ext>
            </a:extLst>
          </p:cNvPr>
          <p:cNvSpPr/>
          <p:nvPr/>
        </p:nvSpPr>
        <p:spPr>
          <a:xfrm>
            <a:off x="573582" y="3227275"/>
            <a:ext cx="886918" cy="886918"/>
          </a:xfrm>
          <a:prstGeom prst="ellipse">
            <a:avLst/>
          </a:prstGeom>
          <a:solidFill>
            <a:srgbClr val="4DA2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7" name="Oval 16">
            <a:extLst>
              <a:ext uri="{FF2B5EF4-FFF2-40B4-BE49-F238E27FC236}">
                <a16:creationId xmlns:a16="http://schemas.microsoft.com/office/drawing/2014/main" id="{157A8E4B-D485-4C4F-BE5B-146844D89627}"/>
              </a:ext>
            </a:extLst>
          </p:cNvPr>
          <p:cNvSpPr/>
          <p:nvPr/>
        </p:nvSpPr>
        <p:spPr>
          <a:xfrm>
            <a:off x="560726" y="4185000"/>
            <a:ext cx="901700" cy="886918"/>
          </a:xfrm>
          <a:prstGeom prst="ellipse">
            <a:avLst/>
          </a:prstGeom>
          <a:solidFill>
            <a:srgbClr val="FE46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0" name="Oval 19">
            <a:extLst>
              <a:ext uri="{FF2B5EF4-FFF2-40B4-BE49-F238E27FC236}">
                <a16:creationId xmlns:a16="http://schemas.microsoft.com/office/drawing/2014/main" id="{4D0DF804-EC48-4E44-8191-33AEA754F5D3}"/>
              </a:ext>
            </a:extLst>
          </p:cNvPr>
          <p:cNvSpPr/>
          <p:nvPr/>
        </p:nvSpPr>
        <p:spPr>
          <a:xfrm>
            <a:off x="573582" y="5139931"/>
            <a:ext cx="886919" cy="886919"/>
          </a:xfrm>
          <a:prstGeom prst="ellipse">
            <a:avLst/>
          </a:prstGeom>
          <a:solidFill>
            <a:srgbClr val="FBC51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 name="Oval 22">
            <a:extLst>
              <a:ext uri="{FF2B5EF4-FFF2-40B4-BE49-F238E27FC236}">
                <a16:creationId xmlns:a16="http://schemas.microsoft.com/office/drawing/2014/main" id="{B74B099C-65ED-4195-818D-CFB9E2DE38F5}"/>
              </a:ext>
            </a:extLst>
          </p:cNvPr>
          <p:cNvSpPr/>
          <p:nvPr/>
        </p:nvSpPr>
        <p:spPr>
          <a:xfrm>
            <a:off x="6228869" y="1361447"/>
            <a:ext cx="858341" cy="858341"/>
          </a:xfrm>
          <a:prstGeom prst="ellipse">
            <a:avLst/>
          </a:prstGeom>
          <a:solidFill>
            <a:srgbClr val="89CA3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6" name="Oval 25">
            <a:extLst>
              <a:ext uri="{FF2B5EF4-FFF2-40B4-BE49-F238E27FC236}">
                <a16:creationId xmlns:a16="http://schemas.microsoft.com/office/drawing/2014/main" id="{0D6B52FB-4345-42EA-B170-77E90EE63B81}"/>
              </a:ext>
            </a:extLst>
          </p:cNvPr>
          <p:cNvSpPr/>
          <p:nvPr/>
        </p:nvSpPr>
        <p:spPr>
          <a:xfrm>
            <a:off x="6239375" y="2293166"/>
            <a:ext cx="886919" cy="886919"/>
          </a:xfrm>
          <a:prstGeom prst="ellipse">
            <a:avLst/>
          </a:prstGeom>
          <a:solidFill>
            <a:srgbClr val="4EA2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9" name="Oval 28">
            <a:extLst>
              <a:ext uri="{FF2B5EF4-FFF2-40B4-BE49-F238E27FC236}">
                <a16:creationId xmlns:a16="http://schemas.microsoft.com/office/drawing/2014/main" id="{A7A0E9F7-D28F-4265-8E1F-4AF54B416778}"/>
              </a:ext>
            </a:extLst>
          </p:cNvPr>
          <p:cNvSpPr/>
          <p:nvPr/>
        </p:nvSpPr>
        <p:spPr>
          <a:xfrm>
            <a:off x="6239375" y="3240856"/>
            <a:ext cx="886919" cy="886919"/>
          </a:xfrm>
          <a:prstGeom prst="ellipse">
            <a:avLst/>
          </a:prstGeom>
          <a:solidFill>
            <a:srgbClr val="FE46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2" name="Oval 31">
            <a:extLst>
              <a:ext uri="{FF2B5EF4-FFF2-40B4-BE49-F238E27FC236}">
                <a16:creationId xmlns:a16="http://schemas.microsoft.com/office/drawing/2014/main" id="{EA58781F-96AD-4A10-95B0-E9678C994F52}"/>
              </a:ext>
            </a:extLst>
          </p:cNvPr>
          <p:cNvSpPr/>
          <p:nvPr/>
        </p:nvSpPr>
        <p:spPr>
          <a:xfrm>
            <a:off x="6237243" y="4199439"/>
            <a:ext cx="875423" cy="875423"/>
          </a:xfrm>
          <a:prstGeom prst="ellipse">
            <a:avLst/>
          </a:prstGeom>
          <a:solidFill>
            <a:srgbClr val="FBC5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5" name="Oval 34">
            <a:extLst>
              <a:ext uri="{FF2B5EF4-FFF2-40B4-BE49-F238E27FC236}">
                <a16:creationId xmlns:a16="http://schemas.microsoft.com/office/drawing/2014/main" id="{6558154A-F819-4DC7-A4FA-225EA12D6B68}"/>
              </a:ext>
            </a:extLst>
          </p:cNvPr>
          <p:cNvSpPr/>
          <p:nvPr/>
        </p:nvSpPr>
        <p:spPr>
          <a:xfrm>
            <a:off x="6281751" y="5149388"/>
            <a:ext cx="824271" cy="824271"/>
          </a:xfrm>
          <a:prstGeom prst="ellipse">
            <a:avLst/>
          </a:prstGeom>
          <a:solidFill>
            <a:srgbClr val="89CA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0" name="Oval 49">
            <a:extLst>
              <a:ext uri="{FF2B5EF4-FFF2-40B4-BE49-F238E27FC236}">
                <a16:creationId xmlns:a16="http://schemas.microsoft.com/office/drawing/2014/main" id="{52C8D290-7392-4678-BCAA-9C1BA23FADC7}"/>
              </a:ext>
            </a:extLst>
          </p:cNvPr>
          <p:cNvSpPr/>
          <p:nvPr/>
        </p:nvSpPr>
        <p:spPr>
          <a:xfrm>
            <a:off x="573582" y="1334901"/>
            <a:ext cx="885877" cy="885877"/>
          </a:xfrm>
          <a:prstGeom prst="ellipse">
            <a:avLst/>
          </a:prstGeom>
          <a:solidFill>
            <a:srgbClr val="FCC5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4" name="TextBox 53">
            <a:extLst>
              <a:ext uri="{FF2B5EF4-FFF2-40B4-BE49-F238E27FC236}">
                <a16:creationId xmlns:a16="http://schemas.microsoft.com/office/drawing/2014/main" id="{C7FCEE10-CC6B-4372-898E-8C918D0AAD09}"/>
              </a:ext>
            </a:extLst>
          </p:cNvPr>
          <p:cNvSpPr txBox="1"/>
          <p:nvPr/>
        </p:nvSpPr>
        <p:spPr>
          <a:xfrm>
            <a:off x="-3" y="6270172"/>
            <a:ext cx="12192003" cy="584775"/>
          </a:xfrm>
          <a:prstGeom prst="rect">
            <a:avLst/>
          </a:prstGeom>
          <a:noFill/>
        </p:spPr>
        <p:txBody>
          <a:bodyPr wrap="square" rtlCol="0">
            <a:spAutoFit/>
          </a:bodyPr>
          <a:lstStyle/>
          <a:p>
            <a:pPr algn="ctr"/>
            <a:r>
              <a:rPr lang="en-US" sz="3200" b="1" i="1" dirty="0">
                <a:solidFill>
                  <a:srgbClr val="D91C52"/>
                </a:solidFill>
                <a:latin typeface="Century Gothic" panose="020B0502020202020204" pitchFamily="34" charset="0"/>
                <a:cs typeface="MV Boli" panose="02000500030200090000" pitchFamily="2" charset="0"/>
              </a:rPr>
              <a:t>BE KIND TO YOUR MIND</a:t>
            </a:r>
            <a:endParaRPr lang="en-GB" sz="3200" b="1" i="1" dirty="0">
              <a:solidFill>
                <a:srgbClr val="D91C52"/>
              </a:solidFill>
              <a:latin typeface="Century Gothic" panose="020B0502020202020204" pitchFamily="34" charset="0"/>
              <a:cs typeface="MV Boli" panose="02000500030200090000" pitchFamily="2" charset="0"/>
            </a:endParaRPr>
          </a:p>
        </p:txBody>
      </p:sp>
      <p:pic>
        <p:nvPicPr>
          <p:cNvPr id="3" name="Picture 2">
            <a:extLst>
              <a:ext uri="{FF2B5EF4-FFF2-40B4-BE49-F238E27FC236}">
                <a16:creationId xmlns:a16="http://schemas.microsoft.com/office/drawing/2014/main" id="{442AD11D-EF12-4459-02F5-391A86E8C999}"/>
              </a:ext>
            </a:extLst>
          </p:cNvPr>
          <p:cNvPicPr>
            <a:picLocks noChangeAspect="1"/>
          </p:cNvPicPr>
          <p:nvPr/>
        </p:nvPicPr>
        <p:blipFill>
          <a:blip r:embed="rId2">
            <a:clrChange>
              <a:clrFrom>
                <a:srgbClr val="FBC512"/>
              </a:clrFrom>
              <a:clrTo>
                <a:srgbClr val="FBC512">
                  <a:alpha val="0"/>
                </a:srgbClr>
              </a:clrTo>
            </a:clrChange>
          </a:blip>
          <a:stretch>
            <a:fillRect/>
          </a:stretch>
        </p:blipFill>
        <p:spPr>
          <a:xfrm>
            <a:off x="614066" y="1554775"/>
            <a:ext cx="819100" cy="539308"/>
          </a:xfrm>
          <a:prstGeom prst="rect">
            <a:avLst/>
          </a:prstGeom>
        </p:spPr>
      </p:pic>
      <p:pic>
        <p:nvPicPr>
          <p:cNvPr id="6" name="Picture 5">
            <a:extLst>
              <a:ext uri="{FF2B5EF4-FFF2-40B4-BE49-F238E27FC236}">
                <a16:creationId xmlns:a16="http://schemas.microsoft.com/office/drawing/2014/main" id="{743B3B8A-083F-4542-6103-FE1FC0EA6DDE}"/>
              </a:ext>
            </a:extLst>
          </p:cNvPr>
          <p:cNvPicPr>
            <a:picLocks noChangeAspect="1"/>
          </p:cNvPicPr>
          <p:nvPr/>
        </p:nvPicPr>
        <p:blipFill>
          <a:blip r:embed="rId3">
            <a:clrChange>
              <a:clrFrom>
                <a:srgbClr val="89C93A"/>
              </a:clrFrom>
              <a:clrTo>
                <a:srgbClr val="89C93A">
                  <a:alpha val="0"/>
                </a:srgbClr>
              </a:clrTo>
            </a:clrChange>
          </a:blip>
          <a:stretch>
            <a:fillRect/>
          </a:stretch>
        </p:blipFill>
        <p:spPr>
          <a:xfrm>
            <a:off x="553053" y="2316837"/>
            <a:ext cx="906406" cy="824005"/>
          </a:xfrm>
          <a:prstGeom prst="rect">
            <a:avLst/>
          </a:prstGeom>
        </p:spPr>
      </p:pic>
      <p:pic>
        <p:nvPicPr>
          <p:cNvPr id="10" name="Picture 9">
            <a:extLst>
              <a:ext uri="{FF2B5EF4-FFF2-40B4-BE49-F238E27FC236}">
                <a16:creationId xmlns:a16="http://schemas.microsoft.com/office/drawing/2014/main" id="{3B9172E6-3F1D-16E7-51EC-B35EBDAACFEF}"/>
              </a:ext>
            </a:extLst>
          </p:cNvPr>
          <p:cNvPicPr>
            <a:picLocks noChangeAspect="1"/>
          </p:cNvPicPr>
          <p:nvPr/>
        </p:nvPicPr>
        <p:blipFill>
          <a:blip r:embed="rId4">
            <a:clrChange>
              <a:clrFrom>
                <a:srgbClr val="4DA2CE"/>
              </a:clrFrom>
              <a:clrTo>
                <a:srgbClr val="4DA2CE">
                  <a:alpha val="0"/>
                </a:srgbClr>
              </a:clrTo>
            </a:clrChange>
          </a:blip>
          <a:stretch>
            <a:fillRect/>
          </a:stretch>
        </p:blipFill>
        <p:spPr>
          <a:xfrm>
            <a:off x="580608" y="3306818"/>
            <a:ext cx="857137" cy="698081"/>
          </a:xfrm>
          <a:prstGeom prst="rect">
            <a:avLst/>
          </a:prstGeom>
        </p:spPr>
      </p:pic>
      <p:pic>
        <p:nvPicPr>
          <p:cNvPr id="19" name="Picture 18">
            <a:extLst>
              <a:ext uri="{FF2B5EF4-FFF2-40B4-BE49-F238E27FC236}">
                <a16:creationId xmlns:a16="http://schemas.microsoft.com/office/drawing/2014/main" id="{9E83ADC5-D239-C4AA-9816-3FCBA9CE6A0C}"/>
              </a:ext>
            </a:extLst>
          </p:cNvPr>
          <p:cNvPicPr>
            <a:picLocks noChangeAspect="1"/>
          </p:cNvPicPr>
          <p:nvPr/>
        </p:nvPicPr>
        <p:blipFill>
          <a:blip r:embed="rId5">
            <a:clrChange>
              <a:clrFrom>
                <a:srgbClr val="FE464E"/>
              </a:clrFrom>
              <a:clrTo>
                <a:srgbClr val="FE464E">
                  <a:alpha val="0"/>
                </a:srgbClr>
              </a:clrTo>
            </a:clrChange>
          </a:blip>
          <a:stretch>
            <a:fillRect/>
          </a:stretch>
        </p:blipFill>
        <p:spPr>
          <a:xfrm>
            <a:off x="643094" y="4234262"/>
            <a:ext cx="761065" cy="773610"/>
          </a:xfrm>
          <a:prstGeom prst="rect">
            <a:avLst/>
          </a:prstGeom>
        </p:spPr>
      </p:pic>
      <p:pic>
        <p:nvPicPr>
          <p:cNvPr id="25" name="Picture 24">
            <a:extLst>
              <a:ext uri="{FF2B5EF4-FFF2-40B4-BE49-F238E27FC236}">
                <a16:creationId xmlns:a16="http://schemas.microsoft.com/office/drawing/2014/main" id="{0597702A-784D-8BAE-95C6-F585AFDE9A2C}"/>
              </a:ext>
            </a:extLst>
          </p:cNvPr>
          <p:cNvPicPr>
            <a:picLocks noChangeAspect="1"/>
          </p:cNvPicPr>
          <p:nvPr/>
        </p:nvPicPr>
        <p:blipFill>
          <a:blip r:embed="rId6">
            <a:clrChange>
              <a:clrFrom>
                <a:srgbClr val="FCC512"/>
              </a:clrFrom>
              <a:clrTo>
                <a:srgbClr val="FCC512">
                  <a:alpha val="0"/>
                </a:srgbClr>
              </a:clrTo>
            </a:clrChange>
          </a:blip>
          <a:stretch>
            <a:fillRect/>
          </a:stretch>
        </p:blipFill>
        <p:spPr>
          <a:xfrm>
            <a:off x="631399" y="5248734"/>
            <a:ext cx="824270" cy="715937"/>
          </a:xfrm>
          <a:prstGeom prst="rect">
            <a:avLst/>
          </a:prstGeom>
        </p:spPr>
      </p:pic>
      <p:pic>
        <p:nvPicPr>
          <p:cNvPr id="31" name="Picture 30">
            <a:extLst>
              <a:ext uri="{FF2B5EF4-FFF2-40B4-BE49-F238E27FC236}">
                <a16:creationId xmlns:a16="http://schemas.microsoft.com/office/drawing/2014/main" id="{DC3A938D-744D-E317-35D6-A8C263B0B271}"/>
              </a:ext>
            </a:extLst>
          </p:cNvPr>
          <p:cNvPicPr>
            <a:picLocks noChangeAspect="1"/>
          </p:cNvPicPr>
          <p:nvPr/>
        </p:nvPicPr>
        <p:blipFill>
          <a:blip r:embed="rId7">
            <a:clrChange>
              <a:clrFrom>
                <a:srgbClr val="89CA3B"/>
              </a:clrFrom>
              <a:clrTo>
                <a:srgbClr val="89CA3B">
                  <a:alpha val="0"/>
                </a:srgbClr>
              </a:clrTo>
            </a:clrChange>
          </a:blip>
          <a:stretch>
            <a:fillRect/>
          </a:stretch>
        </p:blipFill>
        <p:spPr>
          <a:xfrm>
            <a:off x="6243385" y="1404917"/>
            <a:ext cx="767549" cy="786738"/>
          </a:xfrm>
          <a:prstGeom prst="rect">
            <a:avLst/>
          </a:prstGeom>
        </p:spPr>
      </p:pic>
      <p:pic>
        <p:nvPicPr>
          <p:cNvPr id="37" name="Picture 36">
            <a:extLst>
              <a:ext uri="{FF2B5EF4-FFF2-40B4-BE49-F238E27FC236}">
                <a16:creationId xmlns:a16="http://schemas.microsoft.com/office/drawing/2014/main" id="{E1651652-50B5-F6A2-7C31-1902EAFE3312}"/>
              </a:ext>
            </a:extLst>
          </p:cNvPr>
          <p:cNvPicPr>
            <a:picLocks noChangeAspect="1"/>
          </p:cNvPicPr>
          <p:nvPr/>
        </p:nvPicPr>
        <p:blipFill>
          <a:blip r:embed="rId8">
            <a:clrChange>
              <a:clrFrom>
                <a:srgbClr val="4DA2CE"/>
              </a:clrFrom>
              <a:clrTo>
                <a:srgbClr val="4DA2CE">
                  <a:alpha val="0"/>
                </a:srgbClr>
              </a:clrTo>
            </a:clrChange>
          </a:blip>
          <a:stretch>
            <a:fillRect/>
          </a:stretch>
        </p:blipFill>
        <p:spPr>
          <a:xfrm>
            <a:off x="6267237" y="2359195"/>
            <a:ext cx="817664" cy="808728"/>
          </a:xfrm>
          <a:prstGeom prst="rect">
            <a:avLst/>
          </a:prstGeom>
        </p:spPr>
      </p:pic>
      <p:pic>
        <p:nvPicPr>
          <p:cNvPr id="41" name="Picture 40">
            <a:extLst>
              <a:ext uri="{FF2B5EF4-FFF2-40B4-BE49-F238E27FC236}">
                <a16:creationId xmlns:a16="http://schemas.microsoft.com/office/drawing/2014/main" id="{1ED25811-3CBF-BE40-38E9-0B3D30D2C4A8}"/>
              </a:ext>
            </a:extLst>
          </p:cNvPr>
          <p:cNvPicPr>
            <a:picLocks noChangeAspect="1"/>
          </p:cNvPicPr>
          <p:nvPr/>
        </p:nvPicPr>
        <p:blipFill>
          <a:blip r:embed="rId9">
            <a:clrChange>
              <a:clrFrom>
                <a:srgbClr val="FE464E"/>
              </a:clrFrom>
              <a:clrTo>
                <a:srgbClr val="FE464E">
                  <a:alpha val="0"/>
                </a:srgbClr>
              </a:clrTo>
            </a:clrChange>
          </a:blip>
          <a:stretch>
            <a:fillRect/>
          </a:stretch>
        </p:blipFill>
        <p:spPr>
          <a:xfrm>
            <a:off x="6317432" y="3358395"/>
            <a:ext cx="767249" cy="594926"/>
          </a:xfrm>
          <a:prstGeom prst="rect">
            <a:avLst/>
          </a:prstGeom>
        </p:spPr>
      </p:pic>
      <p:pic>
        <p:nvPicPr>
          <p:cNvPr id="43" name="Picture 42">
            <a:extLst>
              <a:ext uri="{FF2B5EF4-FFF2-40B4-BE49-F238E27FC236}">
                <a16:creationId xmlns:a16="http://schemas.microsoft.com/office/drawing/2014/main" id="{832375C2-5B2A-C38F-8F17-A6AD9E390D84}"/>
              </a:ext>
            </a:extLst>
          </p:cNvPr>
          <p:cNvPicPr>
            <a:picLocks noChangeAspect="1"/>
          </p:cNvPicPr>
          <p:nvPr/>
        </p:nvPicPr>
        <p:blipFill>
          <a:blip r:embed="rId10">
            <a:clrChange>
              <a:clrFrom>
                <a:srgbClr val="FBC512"/>
              </a:clrFrom>
              <a:clrTo>
                <a:srgbClr val="FBC512">
                  <a:alpha val="0"/>
                </a:srgbClr>
              </a:clrTo>
            </a:clrChange>
          </a:blip>
          <a:stretch>
            <a:fillRect/>
          </a:stretch>
        </p:blipFill>
        <p:spPr>
          <a:xfrm>
            <a:off x="6313873" y="4339773"/>
            <a:ext cx="774620" cy="653586"/>
          </a:xfrm>
          <a:prstGeom prst="rect">
            <a:avLst/>
          </a:prstGeom>
        </p:spPr>
      </p:pic>
      <p:pic>
        <p:nvPicPr>
          <p:cNvPr id="45" name="Picture 44">
            <a:extLst>
              <a:ext uri="{FF2B5EF4-FFF2-40B4-BE49-F238E27FC236}">
                <a16:creationId xmlns:a16="http://schemas.microsoft.com/office/drawing/2014/main" id="{3D641DBF-8065-0B27-4660-C77F002572FD}"/>
              </a:ext>
            </a:extLst>
          </p:cNvPr>
          <p:cNvPicPr>
            <a:picLocks noChangeAspect="1"/>
          </p:cNvPicPr>
          <p:nvPr/>
        </p:nvPicPr>
        <p:blipFill>
          <a:blip r:embed="rId11">
            <a:clrChange>
              <a:clrFrom>
                <a:srgbClr val="89CB3B"/>
              </a:clrFrom>
              <a:clrTo>
                <a:srgbClr val="89CB3B">
                  <a:alpha val="0"/>
                </a:srgbClr>
              </a:clrTo>
            </a:clrChange>
            <a:extLst>
              <a:ext uri="{BEBA8EAE-BF5A-486C-A8C5-ECC9F3942E4B}">
                <a14:imgProps xmlns:a14="http://schemas.microsoft.com/office/drawing/2010/main">
                  <a14:imgLayer r:embed="rId12">
                    <a14:imgEffect>
                      <a14:backgroundRemoval t="9877" b="93827" l="9574" r="89894">
                        <a14:foregroundMark x1="22872" y1="32099" x2="22872" y2="32099"/>
                        <a14:foregroundMark x1="41489" y1="93827" x2="41489" y2="93827"/>
                      </a14:backgroundRemoval>
                    </a14:imgEffect>
                  </a14:imgLayer>
                </a14:imgProps>
              </a:ext>
            </a:extLst>
          </a:blip>
          <a:stretch>
            <a:fillRect/>
          </a:stretch>
        </p:blipFill>
        <p:spPr>
          <a:xfrm>
            <a:off x="6284845" y="5189994"/>
            <a:ext cx="845378" cy="728464"/>
          </a:xfrm>
          <a:prstGeom prst="rect">
            <a:avLst/>
          </a:prstGeom>
        </p:spPr>
      </p:pic>
    </p:spTree>
    <p:extLst>
      <p:ext uri="{BB962C8B-B14F-4D97-AF65-F5344CB8AC3E}">
        <p14:creationId xmlns:p14="http://schemas.microsoft.com/office/powerpoint/2010/main" val="249945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St Mary's PPT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t Mary's PPT Theme" id="{13B75E6D-0D2B-1240-A4BD-B72D13A0A7B2}" vid="{EFF62CFF-D2D0-CC40-9DA5-DD13E515B48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St Mary's PPT Theme</Template>
  <TotalTime>1942</TotalTime>
  <Words>705</Words>
  <Application>Microsoft Office PowerPoint</Application>
  <PresentationFormat>Widescreen</PresentationFormat>
  <Paragraphs>88</Paragraphs>
  <Slides>16</Slides>
  <Notes>6</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16</vt:i4>
      </vt:variant>
    </vt:vector>
  </HeadingPairs>
  <TitlesOfParts>
    <vt:vector size="26" baseType="lpstr">
      <vt:lpstr>-apple-system</vt:lpstr>
      <vt:lpstr>Arial</vt:lpstr>
      <vt:lpstr>Berlin Sans FB</vt:lpstr>
      <vt:lpstr>Berlin Sans FB Demi</vt:lpstr>
      <vt:lpstr>Calibri</vt:lpstr>
      <vt:lpstr>Calibri Light</vt:lpstr>
      <vt:lpstr>Candara</vt:lpstr>
      <vt:lpstr>Century Gothic</vt:lpstr>
      <vt:lpstr>Times New Roman</vt:lpstr>
      <vt:lpstr>St Mary's PPT Theme</vt:lpstr>
      <vt:lpstr>PowerPoint Presentation</vt:lpstr>
      <vt:lpstr>PowerPoint Presentation</vt:lpstr>
      <vt:lpstr>PowerPoint Presentation</vt:lpstr>
      <vt:lpstr>Let us remember that we are in the Holy Presence of God...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Let us pray:</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Andrews, Louisa</dc:creator>
  <cp:lastModifiedBy>C Jones</cp:lastModifiedBy>
  <cp:revision>95</cp:revision>
  <dcterms:created xsi:type="dcterms:W3CDTF">2020-09-08T10:31:57Z</dcterms:created>
  <dcterms:modified xsi:type="dcterms:W3CDTF">2026-01-27T09:42:26Z</dcterms:modified>
</cp:coreProperties>
</file>