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7B9392-6BDF-4C0E-8441-5101CB0C87AC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11</a:t>
            </a:r>
            <a:endParaRPr lang="en-GB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Spider Diagrams</a:t>
            </a:r>
            <a:endParaRPr lang="en-GB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001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Spider Diagrams?</a:t>
            </a:r>
            <a:endParaRPr lang="en-GB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Spider diagrams condense the material</a:t>
            </a:r>
          </a:p>
          <a:p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Short, snappy information</a:t>
            </a:r>
          </a:p>
          <a:p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using different colours it helps for us to picture it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84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spider diagra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00241"/>
            <a:ext cx="5976664" cy="57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59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Elements</a:t>
            </a:r>
            <a:endParaRPr lang="en-GB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an effective spider diagram you will need to following elements: 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 topic</a:t>
            </a: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 topics (Different colours)</a:t>
            </a: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 and key information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0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List</a:t>
            </a:r>
            <a:endParaRPr lang="en-GB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97808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of all you need to have a Check List of your main topic. </a:t>
            </a:r>
          </a:p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example, today we’re looking at: </a:t>
            </a:r>
          </a:p>
          <a:p>
            <a:pPr marL="0" indent="0">
              <a:buNone/>
            </a:pP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Mark’s Gospel – The Early Ministry of Jesus</a:t>
            </a:r>
          </a:p>
          <a:p>
            <a:pPr marL="0" indent="0">
              <a:buNone/>
            </a:pP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 a look down the Check List and put a tick next to the topic if you’re 100% sure you know that topic. </a:t>
            </a: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239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 Mark’s Gospel	</a:t>
            </a:r>
            <a:endParaRPr lang="en-GB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our Spider Diagram we need write in 3 elements: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brief overview of the story</a:t>
            </a: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it means to us today</a:t>
            </a: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key quote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Image result for thumbs u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4176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9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043608" y="1469390"/>
            <a:ext cx="7425054" cy="3919219"/>
            <a:chOff x="0" y="0"/>
            <a:chExt cx="7425537" cy="3919461"/>
          </a:xfrm>
        </p:grpSpPr>
        <p:sp>
          <p:nvSpPr>
            <p:cNvPr id="6" name="Oval 5"/>
            <p:cNvSpPr/>
            <p:nvPr/>
          </p:nvSpPr>
          <p:spPr>
            <a:xfrm>
              <a:off x="1891862" y="1229710"/>
              <a:ext cx="3137338" cy="1229710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Mark’s Gospel – Early Ministry of Jesus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0" y="772510"/>
              <a:ext cx="1734207" cy="78827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Feeding of 5000 – Mark 6:30-44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0" y="2585545"/>
              <a:ext cx="1734185" cy="788035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Titles of Jesus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2538248" y="3074276"/>
              <a:ext cx="1734185" cy="845185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The Rejection at Nazareth – Mark 6:1-6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312979" y="2396358"/>
              <a:ext cx="1802765" cy="853440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Jesus Heals Jairus’ Daughter – Mark 5:21-43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691352" y="756745"/>
              <a:ext cx="1734185" cy="873125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Jesus Heals a Paralytic – Mark 2:1-12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2758965" y="0"/>
              <a:ext cx="1734207" cy="78827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Calibri"/>
                  <a:cs typeface="Times New Roman"/>
                </a:rPr>
                <a:t>Jesus Baptism – Mark 1:9-11</a:t>
              </a: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1639614" y="1355834"/>
              <a:ext cx="488950" cy="177699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4" name="Straight Connector 13"/>
            <p:cNvCxnSpPr/>
            <p:nvPr/>
          </p:nvCxnSpPr>
          <p:spPr>
            <a:xfrm>
              <a:off x="3610303" y="788276"/>
              <a:ext cx="0" cy="440919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>
            <a:xfrm flipV="1">
              <a:off x="4950372" y="1355834"/>
              <a:ext cx="814070" cy="34036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6" name="Straight Connector 15"/>
            <p:cNvCxnSpPr/>
            <p:nvPr/>
          </p:nvCxnSpPr>
          <p:spPr>
            <a:xfrm>
              <a:off x="4871545" y="2112579"/>
              <a:ext cx="542925" cy="534670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>
            <a:xfrm>
              <a:off x="3484179" y="2459420"/>
              <a:ext cx="0" cy="621385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>
            <a:xfrm flipV="1">
              <a:off x="1560786" y="2270234"/>
              <a:ext cx="731520" cy="475488"/>
            </a:xfrm>
            <a:prstGeom prst="line">
              <a:avLst/>
            </a:prstGeom>
            <a:noFill/>
            <a:ln w="19050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cxnSp>
        <p:nvCxnSpPr>
          <p:cNvPr id="21" name="Straight Connector 20"/>
          <p:cNvCxnSpPr>
            <a:endCxn id="6" idx="2"/>
          </p:cNvCxnSpPr>
          <p:nvPr/>
        </p:nvCxnSpPr>
        <p:spPr>
          <a:xfrm flipV="1">
            <a:off x="0" y="3313841"/>
            <a:ext cx="2935347" cy="28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6" idx="7"/>
          </p:cNvCxnSpPr>
          <p:nvPr/>
        </p:nvCxnSpPr>
        <p:spPr>
          <a:xfrm flipV="1">
            <a:off x="5613058" y="116632"/>
            <a:ext cx="1194617" cy="27624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6" idx="6"/>
          </p:cNvCxnSpPr>
          <p:nvPr/>
        </p:nvCxnSpPr>
        <p:spPr>
          <a:xfrm>
            <a:off x="6072481" y="3313841"/>
            <a:ext cx="3071519" cy="28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2411760" y="3865600"/>
            <a:ext cx="1390634" cy="2875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315763" y="3849157"/>
            <a:ext cx="1704509" cy="28922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2094691" y="145149"/>
            <a:ext cx="1750674" cy="25823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285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91880" y="5157192"/>
            <a:ext cx="2304256" cy="1004251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Jesus Baptism – Mark 1:9-11</a:t>
            </a: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251520" y="1770200"/>
            <a:ext cx="4176464" cy="3534061"/>
            <a:chOff x="251520" y="1770200"/>
            <a:chExt cx="4176464" cy="3534061"/>
          </a:xfrm>
        </p:grpSpPr>
        <p:sp>
          <p:nvSpPr>
            <p:cNvPr id="5" name="TextBox 4"/>
            <p:cNvSpPr txBox="1"/>
            <p:nvPr/>
          </p:nvSpPr>
          <p:spPr>
            <a:xfrm>
              <a:off x="251520" y="1770200"/>
              <a:ext cx="4176464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Baptised by John in the River Jordan.</a:t>
              </a:r>
            </a:p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Heaven opened up and  a dove (Holy Spirit) flew down.</a:t>
              </a:r>
            </a:p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Voice (Father) came from Heaven.</a:t>
              </a:r>
            </a:p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Jesus present (Son).</a:t>
              </a:r>
            </a:p>
          </p:txBody>
        </p:sp>
        <p:cxnSp>
          <p:nvCxnSpPr>
            <p:cNvPr id="10" name="Straight Connector 9"/>
            <p:cNvCxnSpPr>
              <a:stCxn id="5" idx="2"/>
              <a:endCxn id="4" idx="1"/>
            </p:cNvCxnSpPr>
            <p:nvPr/>
          </p:nvCxnSpPr>
          <p:spPr>
            <a:xfrm>
              <a:off x="2339752" y="4447856"/>
              <a:ext cx="1489578" cy="85640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755576" y="548680"/>
            <a:ext cx="7992888" cy="4608512"/>
            <a:chOff x="755576" y="548680"/>
            <a:chExt cx="7992888" cy="4608512"/>
          </a:xfrm>
        </p:grpSpPr>
        <p:sp>
          <p:nvSpPr>
            <p:cNvPr id="8" name="TextBox 7"/>
            <p:cNvSpPr txBox="1"/>
            <p:nvPr/>
          </p:nvSpPr>
          <p:spPr>
            <a:xfrm>
              <a:off x="755576" y="548680"/>
              <a:ext cx="79928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“You are my Son, whom I love; with you I am well pleased”</a:t>
              </a:r>
              <a:endPara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2" name="Straight Connector 11"/>
            <p:cNvCxnSpPr>
              <a:stCxn id="8" idx="2"/>
              <a:endCxn id="4" idx="0"/>
            </p:cNvCxnSpPr>
            <p:nvPr/>
          </p:nvCxnSpPr>
          <p:spPr>
            <a:xfrm flipH="1">
              <a:off x="4644008" y="1010345"/>
              <a:ext cx="108012" cy="414684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5458686" y="1770200"/>
            <a:ext cx="3433794" cy="3534061"/>
            <a:chOff x="5458686" y="1770200"/>
            <a:chExt cx="3433794" cy="3534061"/>
          </a:xfrm>
        </p:grpSpPr>
        <p:sp>
          <p:nvSpPr>
            <p:cNvPr id="7" name="TextBox 6"/>
            <p:cNvSpPr txBox="1"/>
            <p:nvPr/>
          </p:nvSpPr>
          <p:spPr>
            <a:xfrm>
              <a:off x="5796136" y="1770200"/>
              <a:ext cx="3096344" cy="3323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Jesus is the Son of God and has authority from God.</a:t>
              </a:r>
            </a:p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He is beginning his ministry publically.</a:t>
              </a:r>
            </a:p>
            <a:p>
              <a:r>
                <a:rPr lang="en-GB" sz="2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 example of how we baptise Christians today. </a:t>
              </a:r>
            </a:p>
            <a:p>
              <a:endParaRPr lang="en-GB" dirty="0" smtClean="0"/>
            </a:p>
          </p:txBody>
        </p:sp>
        <p:cxnSp>
          <p:nvCxnSpPr>
            <p:cNvPr id="14" name="Straight Connector 13"/>
            <p:cNvCxnSpPr>
              <a:endCxn id="4" idx="7"/>
            </p:cNvCxnSpPr>
            <p:nvPr/>
          </p:nvCxnSpPr>
          <p:spPr>
            <a:xfrm flipH="1">
              <a:off x="5458686" y="4653136"/>
              <a:ext cx="1633594" cy="6511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10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39552" y="5229200"/>
            <a:ext cx="2448272" cy="1304538"/>
          </a:xfrm>
          <a:prstGeom prst="ellipse">
            <a:avLst/>
          </a:prstGeom>
          <a:solidFill>
            <a:srgbClr val="FF0000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b="1" dirty="0">
                <a:solidFill>
                  <a:schemeClr val="bg1"/>
                </a:solidFill>
                <a:effectLst/>
                <a:latin typeface="Calibri"/>
                <a:ea typeface="Calibri"/>
                <a:cs typeface="Times New Roman"/>
              </a:rPr>
              <a:t>Jesus Heals a Paralytic – Mark 2:1-12</a:t>
            </a:r>
            <a:endParaRPr lang="en-GB" sz="20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238556"/>
            <a:ext cx="36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Four men bring a paralytic man to Jesus and lower him through the roof.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forgives the man’s sins.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recognises that the scribes are questioning his authority and questions their doubt.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tells the man to get up and he does.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Everyone is amazed.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60032" y="260648"/>
            <a:ext cx="3600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should have faith like the 4 men.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story mirrors Baptism – parents bringing their “helpless” child to be forgiven.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shows Jesus’ divine authority.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amazement of the crowd is a common theme throughout Mark’s Gospel.</a:t>
            </a:r>
            <a:endParaRPr lang="en-GB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4854" y="4998367"/>
            <a:ext cx="4199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“Which is easier?”</a:t>
            </a:r>
          </a:p>
          <a:p>
            <a:r>
              <a:rPr lang="en-GB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restores the man’s body as a visible demonstration of what he has already done invisibly in his soul. </a:t>
            </a:r>
            <a:endParaRPr lang="en-GB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Straight Connector 8"/>
          <p:cNvCxnSpPr>
            <a:stCxn id="4" idx="0"/>
          </p:cNvCxnSpPr>
          <p:nvPr/>
        </p:nvCxnSpPr>
        <p:spPr>
          <a:xfrm flipV="1">
            <a:off x="1763688" y="4762871"/>
            <a:ext cx="0" cy="4663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4" idx="7"/>
          </p:cNvCxnSpPr>
          <p:nvPr/>
        </p:nvCxnSpPr>
        <p:spPr>
          <a:xfrm flipV="1">
            <a:off x="2629283" y="3717032"/>
            <a:ext cx="2374765" cy="1703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6"/>
          </p:cNvCxnSpPr>
          <p:nvPr/>
        </p:nvCxnSpPr>
        <p:spPr>
          <a:xfrm>
            <a:off x="2987824" y="5881469"/>
            <a:ext cx="14170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121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learning pyram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32" y="188640"/>
            <a:ext cx="885698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39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Cover and Recall</a:t>
            </a:r>
            <a:endParaRPr lang="en-GB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Once you have completed your 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pider Diagram you need to be able to memorise it.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a friend/family member ask them to test you on what is on your Spider Diagram.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Try teaching someone else the knowledge </a:t>
            </a:r>
            <a:r>
              <a:rPr lang="en-GB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have learnt!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57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104</TotalTime>
  <Words>441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Equity</vt:lpstr>
      <vt:lpstr>Spider Diagrams</vt:lpstr>
      <vt:lpstr>Why Spider Diagrams?</vt:lpstr>
      <vt:lpstr>PowerPoint Presentation</vt:lpstr>
      <vt:lpstr>Key Elements</vt:lpstr>
      <vt:lpstr>Check List</vt:lpstr>
      <vt:lpstr>St Mark’s Gospel </vt:lpstr>
      <vt:lpstr>PowerPoint Presentation</vt:lpstr>
      <vt:lpstr>PowerPoint Presentation</vt:lpstr>
      <vt:lpstr>PowerPoint Presentation</vt:lpstr>
      <vt:lpstr>PowerPoint Presentation</vt:lpstr>
      <vt:lpstr>Cover and Recall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Spider Diagrams</dc:title>
  <dc:creator>D Coyne</dc:creator>
  <cp:lastModifiedBy>S Warde</cp:lastModifiedBy>
  <cp:revision>11</cp:revision>
  <dcterms:created xsi:type="dcterms:W3CDTF">2018-09-19T16:07:10Z</dcterms:created>
  <dcterms:modified xsi:type="dcterms:W3CDTF">2018-10-24T07:01:20Z</dcterms:modified>
</cp:coreProperties>
</file>