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A220"/>
    <a:srgbClr val="002060"/>
    <a:srgbClr val="FF0000"/>
    <a:srgbClr val="000000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54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Williams" userId="9d916d3a-f2bf-4a79-99ad-8cffbe1509e0" providerId="ADAL" clId="{3A372B2D-2FED-4F03-A9A3-E53931BD80F0}"/>
    <pc:docChg chg="custSel delSld modSld">
      <pc:chgData name="L Williams" userId="9d916d3a-f2bf-4a79-99ad-8cffbe1509e0" providerId="ADAL" clId="{3A372B2D-2FED-4F03-A9A3-E53931BD80F0}" dt="2025-09-02T13:14:59.060" v="2" actId="478"/>
      <pc:docMkLst>
        <pc:docMk/>
      </pc:docMkLst>
      <pc:sldChg chg="del">
        <pc:chgData name="L Williams" userId="9d916d3a-f2bf-4a79-99ad-8cffbe1509e0" providerId="ADAL" clId="{3A372B2D-2FED-4F03-A9A3-E53931BD80F0}" dt="2025-09-02T13:14:56.138" v="1" actId="47"/>
        <pc:sldMkLst>
          <pc:docMk/>
          <pc:sldMk cId="1759450903" sldId="262"/>
        </pc:sldMkLst>
      </pc:sldChg>
      <pc:sldChg chg="del">
        <pc:chgData name="L Williams" userId="9d916d3a-f2bf-4a79-99ad-8cffbe1509e0" providerId="ADAL" clId="{3A372B2D-2FED-4F03-A9A3-E53931BD80F0}" dt="2025-09-02T13:14:55.072" v="0" actId="47"/>
        <pc:sldMkLst>
          <pc:docMk/>
          <pc:sldMk cId="2203064259" sldId="267"/>
        </pc:sldMkLst>
      </pc:sldChg>
      <pc:sldChg chg="delSp mod">
        <pc:chgData name="L Williams" userId="9d916d3a-f2bf-4a79-99ad-8cffbe1509e0" providerId="ADAL" clId="{3A372B2D-2FED-4F03-A9A3-E53931BD80F0}" dt="2025-09-02T13:14:59.060" v="2" actId="478"/>
        <pc:sldMkLst>
          <pc:docMk/>
          <pc:sldMk cId="4056063639" sldId="268"/>
        </pc:sldMkLst>
        <pc:spChg chg="del">
          <ac:chgData name="L Williams" userId="9d916d3a-f2bf-4a79-99ad-8cffbe1509e0" providerId="ADAL" clId="{3A372B2D-2FED-4F03-A9A3-E53931BD80F0}" dt="2025-09-02T13:14:59.060" v="2" actId="478"/>
          <ac:spMkLst>
            <pc:docMk/>
            <pc:sldMk cId="4056063639" sldId="268"/>
            <ac:spMk id="2" creationId="{916CBCC7-6814-A535-C3D1-9AD2CD0BB2D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B18C11-58E0-415A-971E-DDD1C53DA1BF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D29E4-A783-48F8-819A-8E9897BC4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202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015ED-991A-C0C9-CCEE-2A6694350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CB3340-2E9F-91CE-77AA-FC402C76A3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94AF24-CF46-192C-72D9-7361CE104C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FF6C1-E38D-1C96-275B-9030F204AE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D29E4-A783-48F8-819A-8E9897BC489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6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550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83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64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51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072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845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5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202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913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71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714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C8E638-9274-4062-8949-6BC086F1C44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CCF108-FF7F-4B44-AD56-C593C7593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608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D6C3EF-EA29-E637-90D5-0463BF7EC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362649BE-9019-AAF8-7F1A-BD45A4D1ED59}"/>
              </a:ext>
            </a:extLst>
          </p:cNvPr>
          <p:cNvSpPr txBox="1"/>
          <p:nvPr/>
        </p:nvSpPr>
        <p:spPr>
          <a:xfrm>
            <a:off x="195016" y="160897"/>
            <a:ext cx="9510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spc="700" dirty="0">
                <a:solidFill>
                  <a:srgbClr val="002060"/>
                </a:solidFill>
                <a:latin typeface="Lato" panose="020F0502020204030203" pitchFamily="34" charset="0"/>
              </a:rPr>
              <a:t>SCHOOL DAY UPDATE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44265C1-972F-EBF3-85D1-74C99A9BA70A}"/>
              </a:ext>
            </a:extLst>
          </p:cNvPr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noFill/>
          <a:ln w="1270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5D6FE8F-E622-E7C4-0209-843F4A2D8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222462"/>
              </p:ext>
            </p:extLst>
          </p:nvPr>
        </p:nvGraphicFramePr>
        <p:xfrm>
          <a:off x="536601" y="3058515"/>
          <a:ext cx="5911912" cy="3566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2937">
                  <a:extLst>
                    <a:ext uri="{9D8B030D-6E8A-4147-A177-3AD203B41FA5}">
                      <a16:colId xmlns:a16="http://schemas.microsoft.com/office/drawing/2014/main" val="3419268230"/>
                    </a:ext>
                  </a:extLst>
                </a:gridCol>
                <a:gridCol w="4128975">
                  <a:extLst>
                    <a:ext uri="{9D8B030D-6E8A-4147-A177-3AD203B41FA5}">
                      <a16:colId xmlns:a16="http://schemas.microsoft.com/office/drawing/2014/main" val="33796986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D69700"/>
                          </a:solidFill>
                          <a:latin typeface="Lato" panose="020F0502020204030203" pitchFamily="34" charset="0"/>
                        </a:rPr>
                        <a:t>Timings</a:t>
                      </a:r>
                    </a:p>
                  </a:txBody>
                  <a:tcPr>
                    <a:solidFill>
                      <a:srgbClr val="01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D69700"/>
                          </a:solidFill>
                          <a:latin typeface="Lato" panose="020F0502020204030203" pitchFamily="34" charset="0"/>
                        </a:rPr>
                        <a:t>Event</a:t>
                      </a:r>
                    </a:p>
                  </a:txBody>
                  <a:tcPr>
                    <a:solidFill>
                      <a:srgbClr val="01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23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08.55 – 09.40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Values &amp; Virtues (PSHRE)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1511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09.40 – 10.35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Period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6767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i="1" dirty="0">
                          <a:latin typeface="Lato" panose="020F0502020204030203" pitchFamily="34" charset="0"/>
                        </a:rPr>
                        <a:t>10.35 – 10.55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i="1" dirty="0">
                          <a:latin typeface="Lato" panose="020F0502020204030203" pitchFamily="34" charset="0"/>
                        </a:rPr>
                        <a:t>Break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717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10.55 – 11.50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Period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205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11.50 – 12.45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Period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0932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i="1" dirty="0">
                          <a:latin typeface="Lato" panose="020F0502020204030203" pitchFamily="34" charset="0"/>
                        </a:rPr>
                        <a:t>12.45 – 13.25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i="1" dirty="0">
                          <a:latin typeface="Lato" panose="020F0502020204030203" pitchFamily="34" charset="0"/>
                        </a:rPr>
                        <a:t>Lunch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334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13.25 – 14.25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Period 4 </a:t>
                      </a:r>
                      <a:r>
                        <a:rPr lang="en-GB" sz="2000" b="1" dirty="0">
                          <a:highlight>
                            <a:srgbClr val="FFFF00"/>
                          </a:highlight>
                          <a:latin typeface="Lato" panose="020F0502020204030203" pitchFamily="34" charset="0"/>
                        </a:rPr>
                        <a:t>(PM reg mark in P4)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22799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14.25 – 15.25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Lato" panose="020F0502020204030203" pitchFamily="34" charset="0"/>
                        </a:rPr>
                        <a:t>Period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308889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252EA83-10AD-9174-B07C-B8CCA5915760}"/>
              </a:ext>
            </a:extLst>
          </p:cNvPr>
          <p:cNvSpPr txBox="1"/>
          <p:nvPr/>
        </p:nvSpPr>
        <p:spPr>
          <a:xfrm>
            <a:off x="287664" y="840031"/>
            <a:ext cx="9325001" cy="1985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ato" panose="020F0502020204030203" pitchFamily="34" charset="0"/>
              </a:rPr>
              <a:t>Learning for Life / PSHRE is now called ‘Values &amp; Virtues’.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100" dirty="0">
              <a:latin typeface="Lato" panose="020F050202020403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Lato" panose="020F0502020204030203" pitchFamily="34" charset="0"/>
              </a:rPr>
              <a:t>Changes to the School Day on WEDNESDAYS only: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ato" panose="020F0502020204030203" pitchFamily="34" charset="0"/>
              </a:rPr>
              <a:t>Values &amp; Virtues is timetabled </a:t>
            </a:r>
            <a:r>
              <a:rPr lang="en-GB" sz="1600" b="1" dirty="0">
                <a:latin typeface="Lato" panose="020F0502020204030203" pitchFamily="34" charset="0"/>
              </a:rPr>
              <a:t>every Wednesday AM in extended form</a:t>
            </a:r>
            <a:r>
              <a:rPr lang="en-GB" sz="1600" dirty="0">
                <a:latin typeface="Lato" panose="020F0502020204030203" pitchFamily="34" charset="0"/>
              </a:rPr>
              <a:t>, a session of </a:t>
            </a:r>
            <a:r>
              <a:rPr lang="en-GB" sz="1600" b="1" dirty="0">
                <a:latin typeface="Lato" panose="020F0502020204030203" pitchFamily="34" charset="0"/>
              </a:rPr>
              <a:t>45 minutes. Please be punctual to all form times.</a:t>
            </a:r>
            <a:endParaRPr lang="en-GB" sz="1100" dirty="0">
              <a:latin typeface="Lato" panose="020F0502020204030203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Lato" panose="020F0502020204030203" pitchFamily="34" charset="0"/>
              </a:rPr>
              <a:t>Periods 1-3 </a:t>
            </a:r>
            <a:r>
              <a:rPr lang="en-GB" sz="1600" dirty="0">
                <a:latin typeface="Lato" panose="020F0502020204030203" pitchFamily="34" charset="0"/>
              </a:rPr>
              <a:t>are</a:t>
            </a:r>
            <a:r>
              <a:rPr lang="en-GB" sz="1600" b="1" dirty="0">
                <a:latin typeface="Lato" panose="020F0502020204030203" pitchFamily="34" charset="0"/>
              </a:rPr>
              <a:t> </a:t>
            </a:r>
            <a:r>
              <a:rPr lang="en-GB" sz="1600" dirty="0">
                <a:latin typeface="Lato" panose="020F0502020204030203" pitchFamily="34" charset="0"/>
              </a:rPr>
              <a:t>now </a:t>
            </a:r>
            <a:r>
              <a:rPr lang="en-GB" sz="1600" b="1" dirty="0">
                <a:latin typeface="Lato" panose="020F0502020204030203" pitchFamily="34" charset="0"/>
              </a:rPr>
              <a:t>55 minutes </a:t>
            </a:r>
            <a:r>
              <a:rPr lang="en-GB" sz="1600" dirty="0">
                <a:latin typeface="Lato" panose="020F0502020204030203" pitchFamily="34" charset="0"/>
              </a:rPr>
              <a:t>(as an extended registration on a Friday for Voluntary Mass).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ato" panose="020F0502020204030203" pitchFamily="34" charset="0"/>
              </a:rPr>
              <a:t>Changes to times for break and lunch.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Lato" panose="020F0502020204030203" pitchFamily="34" charset="0"/>
              </a:rPr>
              <a:t>No PM form</a:t>
            </a:r>
            <a:r>
              <a:rPr lang="en-GB" sz="1600" dirty="0">
                <a:latin typeface="Lato" panose="020F0502020204030203" pitchFamily="34" charset="0"/>
              </a:rPr>
              <a:t> – </a:t>
            </a:r>
            <a:r>
              <a:rPr lang="en-GB" sz="1600" b="1" dirty="0">
                <a:latin typeface="Lato" panose="020F0502020204030203" pitchFamily="34" charset="0"/>
              </a:rPr>
              <a:t>go straight to your Period 4 lesson after lunch.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74CC0B2-2A5C-83CF-4731-E8DA1D157259}"/>
              </a:ext>
            </a:extLst>
          </p:cNvPr>
          <p:cNvSpPr/>
          <p:nvPr/>
        </p:nvSpPr>
        <p:spPr>
          <a:xfrm rot="176995">
            <a:off x="6735224" y="3478820"/>
            <a:ext cx="2709645" cy="2725550"/>
          </a:xfrm>
          <a:prstGeom prst="roundRect">
            <a:avLst>
              <a:gd name="adj" fmla="val 5519"/>
            </a:avLst>
          </a:prstGeom>
          <a:solidFill>
            <a:srgbClr val="D8A220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IMPORTANT</a:t>
            </a:r>
          </a:p>
          <a:p>
            <a:pPr algn="ctr"/>
            <a:endParaRPr lang="en-GB" b="1" u="sng" dirty="0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GB" dirty="0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 will be following these timings for a Wednesday from today.</a:t>
            </a:r>
          </a:p>
          <a:p>
            <a:pPr algn="ctr"/>
            <a:endParaRPr lang="en-GB" dirty="0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GB" dirty="0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All other school days are the same timings as last year.</a:t>
            </a:r>
          </a:p>
        </p:txBody>
      </p:sp>
    </p:spTree>
    <p:extLst>
      <p:ext uri="{BB962C8B-B14F-4D97-AF65-F5344CB8AC3E}">
        <p14:creationId xmlns:p14="http://schemas.microsoft.com/office/powerpoint/2010/main" val="40560636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784715BA12634E9A9240587D5E4DBD" ma:contentTypeVersion="17" ma:contentTypeDescription="Create a new document." ma:contentTypeScope="" ma:versionID="cec7bd79eb9de45676f2f046fb72076e">
  <xsd:schema xmlns:xsd="http://www.w3.org/2001/XMLSchema" xmlns:xs="http://www.w3.org/2001/XMLSchema" xmlns:p="http://schemas.microsoft.com/office/2006/metadata/properties" xmlns:ns3="a30d3cb4-768a-47fb-9d4f-34fe01604ff9" xmlns:ns4="15b8b3ba-d0f7-4add-be87-fb6fb0992be4" targetNamespace="http://schemas.microsoft.com/office/2006/metadata/properties" ma:root="true" ma:fieldsID="81852694366ab40c1ca66d351c0f4b61" ns3:_="" ns4:_="">
    <xsd:import namespace="a30d3cb4-768a-47fb-9d4f-34fe01604ff9"/>
    <xsd:import namespace="15b8b3ba-d0f7-4add-be87-fb6fb0992be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_activity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0d3cb4-768a-47fb-9d4f-34fe01604f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b8b3ba-d0f7-4add-be87-fb6fb0992be4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30d3cb4-768a-47fb-9d4f-34fe01604ff9" xsi:nil="true"/>
  </documentManagement>
</p:properties>
</file>

<file path=customXml/itemProps1.xml><?xml version="1.0" encoding="utf-8"?>
<ds:datastoreItem xmlns:ds="http://schemas.openxmlformats.org/officeDocument/2006/customXml" ds:itemID="{C30EC390-57E6-4E2A-8492-0C8AEA221B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0d3cb4-768a-47fb-9d4f-34fe01604ff9"/>
    <ds:schemaRef ds:uri="15b8b3ba-d0f7-4add-be87-fb6fb0992b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6F5694-D0C2-4AFA-848A-E2A14BCC05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90829D-49D1-453C-A16C-37E22FA3E844}">
  <ds:schemaRefs>
    <ds:schemaRef ds:uri="http://schemas.microsoft.com/office/2006/metadata/properties"/>
    <ds:schemaRef ds:uri="http://www.w3.org/XML/1998/namespace"/>
    <ds:schemaRef ds:uri="a30d3cb4-768a-47fb-9d4f-34fe01604ff9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15b8b3ba-d0f7-4add-be87-fb6fb0992be4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168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Lato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Luke Williams</dc:creator>
  <cp:lastModifiedBy>L Williams</cp:lastModifiedBy>
  <cp:revision>4</cp:revision>
  <cp:lastPrinted>2025-09-02T12:46:35Z</cp:lastPrinted>
  <dcterms:created xsi:type="dcterms:W3CDTF">2025-03-16T08:30:30Z</dcterms:created>
  <dcterms:modified xsi:type="dcterms:W3CDTF">2025-09-02T13:15:01Z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0x0101003E784715BA12634E9A9240587D5E4DBD</vt:lpwstr>
  </property>
</Properties>
</file>