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3" r:id="rId2"/>
    <p:sldId id="256" r:id="rId3"/>
    <p:sldId id="259" r:id="rId4"/>
    <p:sldId id="260" r:id="rId5"/>
    <p:sldId id="261" r:id="rId6"/>
    <p:sldId id="267" r:id="rId7"/>
    <p:sldId id="257" r:id="rId8"/>
    <p:sldId id="265" r:id="rId9"/>
    <p:sldId id="268" r:id="rId10"/>
    <p:sldId id="269" r:id="rId11"/>
    <p:sldId id="270" r:id="rId12"/>
    <p:sldId id="264" r:id="rId13"/>
    <p:sldId id="263" r:id="rId14"/>
    <p:sldId id="271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171" autoAdjust="0"/>
  </p:normalViewPr>
  <p:slideViewPr>
    <p:cSldViewPr>
      <p:cViewPr varScale="1">
        <p:scale>
          <a:sx n="67" d="100"/>
          <a:sy n="67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21E8AA-EB0F-40D8-9B8D-12FE628A8EB8}" type="datetimeFigureOut">
              <a:rPr lang="en-GB" smtClean="0"/>
              <a:t>11/05/2016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49D8A6-22A6-43D2-BE97-561A880342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108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9D8A6-22A6-43D2-BE97-561A880342B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861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Do an experiment… close</a:t>
            </a:r>
            <a:r>
              <a:rPr lang="en-GB" baseline="0" dirty="0" smtClean="0"/>
              <a:t> eyes, clap your hands – where is your mind now?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9D8A6-22A6-43D2-BE97-561A880342B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7429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 smtClean="0">
                <a:solidFill>
                  <a:schemeClr val="bg1"/>
                </a:solidFill>
              </a:rPr>
              <a:t>Most of them time we live our lives on "autopilot". Our minds seem to have a will of their own. Thoughts come and go, and it seems as though we don’t have much say in what thoughts turn up in our head.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9D8A6-22A6-43D2-BE97-561A880342B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875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FA0A-3800-4705-82CB-0627EB3FD5C6}" type="datetimeFigureOut">
              <a:rPr lang="en-GB" smtClean="0"/>
              <a:t>11/05/2016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B371-D5F3-47A6-AF42-F4465ED218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967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FA0A-3800-4705-82CB-0627EB3FD5C6}" type="datetimeFigureOut">
              <a:rPr lang="en-GB" smtClean="0"/>
              <a:t>11/05/2016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B371-D5F3-47A6-AF42-F4465ED218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686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FA0A-3800-4705-82CB-0627EB3FD5C6}" type="datetimeFigureOut">
              <a:rPr lang="en-GB" smtClean="0"/>
              <a:t>11/05/2016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B371-D5F3-47A6-AF42-F4465ED218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598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FA0A-3800-4705-82CB-0627EB3FD5C6}" type="datetimeFigureOut">
              <a:rPr lang="en-GB" smtClean="0"/>
              <a:t>11/05/2016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B371-D5F3-47A6-AF42-F4465ED218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795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FA0A-3800-4705-82CB-0627EB3FD5C6}" type="datetimeFigureOut">
              <a:rPr lang="en-GB" smtClean="0"/>
              <a:t>11/05/2016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B371-D5F3-47A6-AF42-F4465ED218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706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FA0A-3800-4705-82CB-0627EB3FD5C6}" type="datetimeFigureOut">
              <a:rPr lang="en-GB" smtClean="0"/>
              <a:t>11/05/2016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B371-D5F3-47A6-AF42-F4465ED218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852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FA0A-3800-4705-82CB-0627EB3FD5C6}" type="datetimeFigureOut">
              <a:rPr lang="en-GB" smtClean="0"/>
              <a:t>11/05/2016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B371-D5F3-47A6-AF42-F4465ED218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875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FA0A-3800-4705-82CB-0627EB3FD5C6}" type="datetimeFigureOut">
              <a:rPr lang="en-GB" smtClean="0"/>
              <a:t>11/05/2016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B371-D5F3-47A6-AF42-F4465ED218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952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FA0A-3800-4705-82CB-0627EB3FD5C6}" type="datetimeFigureOut">
              <a:rPr lang="en-GB" smtClean="0"/>
              <a:t>11/05/2016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B371-D5F3-47A6-AF42-F4465ED218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530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FA0A-3800-4705-82CB-0627EB3FD5C6}" type="datetimeFigureOut">
              <a:rPr lang="en-GB" smtClean="0"/>
              <a:t>11/05/2016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B371-D5F3-47A6-AF42-F4465ED218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7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FA0A-3800-4705-82CB-0627EB3FD5C6}" type="datetimeFigureOut">
              <a:rPr lang="en-GB" smtClean="0"/>
              <a:t>11/05/2016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B371-D5F3-47A6-AF42-F4465ED218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878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4FA0A-3800-4705-82CB-0627EB3FD5C6}" type="datetimeFigureOut">
              <a:rPr lang="en-GB" smtClean="0"/>
              <a:t>11/05/2016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7B371-D5F3-47A6-AF42-F4465ED218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934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GJuMBdaqIw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sga4tg5Pq0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gif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You Can Do </a:t>
            </a:r>
            <a:r>
              <a:rPr lang="en-GB" dirty="0">
                <a:solidFill>
                  <a:schemeClr val="bg1"/>
                </a:solidFill>
              </a:rPr>
              <a:t>T</a:t>
            </a:r>
            <a:r>
              <a:rPr lang="en-GB" dirty="0" smtClean="0">
                <a:solidFill>
                  <a:schemeClr val="bg1"/>
                </a:solidFill>
              </a:rPr>
              <a:t>his…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95536" y="5157192"/>
            <a:ext cx="82296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www.youtube.com/watch?v=QGJuMBdaqIw</a:t>
            </a:r>
            <a:r>
              <a:rPr lang="en-GB" dirty="0" smtClean="0"/>
              <a:t>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59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bcmhac.sites.olt.ubc.ca/files/2013/10/mouse-stre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44824"/>
            <a:ext cx="5184576" cy="37536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71988" y="404664"/>
            <a:ext cx="83217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en-US" sz="5400" b="1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</a:t>
            </a:r>
            <a:r>
              <a:rPr lang="en-US" sz="5400" b="1" cap="none" spc="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  <a:r>
              <a:rPr lang="en-US" sz="5400" b="1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mple </a:t>
            </a:r>
            <a:r>
              <a:rPr lang="en-US" sz="5400" b="1" u="sng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Solution</a:t>
            </a:r>
            <a:r>
              <a:rPr lang="en-US" sz="5400" b="1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… to Stress</a:t>
            </a:r>
            <a:endParaRPr lang="en-US" sz="5400" b="1" cap="none" spc="0" dirty="0">
              <a:ln w="1143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02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4048" y="260648"/>
            <a:ext cx="374441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chemeClr val="bg1"/>
                </a:solidFill>
              </a:rPr>
              <a:t>Stress and anxiety is a behaviour that is meant to keep us safe from harm. </a:t>
            </a: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/>
                </a:solidFill>
              </a:rPr>
              <a:t>However, too much stress over a long time is very difficult to manage.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098" name="Picture 2" descr="http://maryhartley.com/wp-content/uploads/2014/11/studentexamstres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" y="-1"/>
            <a:ext cx="4628372" cy="6933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652120" y="4739386"/>
            <a:ext cx="27404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How to </a:t>
            </a:r>
          </a:p>
          <a:p>
            <a:pPr algn="ctr"/>
            <a:r>
              <a:rPr lang="en-U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Manage!</a:t>
            </a:r>
            <a:endParaRPr lang="en-U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146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activitiesforsmartkids.com/wp-content/uploads/2015/07/NERVE-CELL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3" y="764704"/>
            <a:ext cx="9127637" cy="5133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116632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</a:rPr>
              <a:t>A Stressed </a:t>
            </a:r>
            <a:r>
              <a:rPr lang="en-GB" sz="3200" dirty="0">
                <a:solidFill>
                  <a:schemeClr val="bg1"/>
                </a:solidFill>
              </a:rPr>
              <a:t>B</a:t>
            </a:r>
            <a:r>
              <a:rPr lang="en-GB" sz="3200" dirty="0" smtClean="0">
                <a:solidFill>
                  <a:schemeClr val="bg1"/>
                </a:solidFill>
              </a:rPr>
              <a:t>rain…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600" y="609329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 smtClean="0">
                <a:solidFill>
                  <a:schemeClr val="bg1"/>
                </a:solidFill>
              </a:rPr>
              <a:t>… if we </a:t>
            </a:r>
            <a:r>
              <a:rPr lang="en-GB" sz="2400" u="sng" dirty="0" smtClean="0">
                <a:solidFill>
                  <a:schemeClr val="bg1"/>
                </a:solidFill>
              </a:rPr>
              <a:t>change</a:t>
            </a:r>
            <a:r>
              <a:rPr lang="en-GB" sz="2400" dirty="0" smtClean="0">
                <a:solidFill>
                  <a:schemeClr val="bg1"/>
                </a:solidFill>
              </a:rPr>
              <a:t> our </a:t>
            </a:r>
            <a:r>
              <a:rPr lang="en-GB" sz="3200" b="1" dirty="0" smtClean="0">
                <a:solidFill>
                  <a:schemeClr val="bg1"/>
                </a:solidFill>
              </a:rPr>
              <a:t>thinking</a:t>
            </a:r>
            <a:r>
              <a:rPr lang="en-GB" sz="3200" dirty="0" smtClean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we can reduce our stress.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23928" y="116632"/>
            <a:ext cx="5110011" cy="10156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GB" sz="2000" dirty="0" smtClean="0"/>
              <a:t>A </a:t>
            </a:r>
            <a:r>
              <a:rPr lang="en-GB" sz="2000" dirty="0"/>
              <a:t>lot of our anxiety is truly “in our heads” — our stress comes from our worrying brains ruminating on all the worst possible </a:t>
            </a:r>
            <a:r>
              <a:rPr lang="en-GB" sz="2000" dirty="0" smtClean="0"/>
              <a:t>scenarios.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90493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Is the </a:t>
            </a:r>
            <a:r>
              <a:rPr lang="en-GB" u="sng" dirty="0" smtClean="0">
                <a:solidFill>
                  <a:schemeClr val="bg1"/>
                </a:solidFill>
              </a:rPr>
              <a:t>brain</a:t>
            </a:r>
            <a:r>
              <a:rPr lang="en-GB" dirty="0" smtClean="0">
                <a:solidFill>
                  <a:schemeClr val="bg1"/>
                </a:solidFill>
              </a:rPr>
              <a:t> the same thing as your </a:t>
            </a:r>
            <a:r>
              <a:rPr lang="en-GB" u="sng" dirty="0" smtClean="0">
                <a:solidFill>
                  <a:schemeClr val="bg1"/>
                </a:solidFill>
              </a:rPr>
              <a:t>mind</a:t>
            </a:r>
            <a:r>
              <a:rPr lang="en-GB" dirty="0" smtClean="0">
                <a:solidFill>
                  <a:schemeClr val="bg1"/>
                </a:solidFill>
              </a:rPr>
              <a:t>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6146" name="Picture 2" descr="http://sawyerhartmanfilms.com/wp-content/uploads/2014/08/galactic-bra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2816"/>
            <a:ext cx="9144000" cy="45017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xplosion 2 3"/>
          <p:cNvSpPr/>
          <p:nvPr/>
        </p:nvSpPr>
        <p:spPr>
          <a:xfrm rot="21037940">
            <a:off x="4353089" y="3350470"/>
            <a:ext cx="4583427" cy="2924944"/>
          </a:xfrm>
          <a:prstGeom prst="irregularSeal2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Where actually is your mind?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315963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5536" y="1775325"/>
            <a:ext cx="8352928" cy="206210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3200" dirty="0"/>
              <a:t>T</a:t>
            </a:r>
            <a:r>
              <a:rPr lang="en-GB" sz="3200" dirty="0" smtClean="0"/>
              <a:t>he </a:t>
            </a:r>
            <a:r>
              <a:rPr lang="en-GB" sz="3200" dirty="0"/>
              <a:t>element of a person that enables them to be aware of the world and their experiences, to think, and to feel; the faculty of consciousness and thought.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What is the mind?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84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i.huffpost.com/gen/1977907/images/o-TEEN-MEDITATING-faceboo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6" y="1124744"/>
            <a:ext cx="9150005" cy="457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778098"/>
          </a:xfrm>
        </p:spPr>
        <p:txBody>
          <a:bodyPr/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Becoming mindful…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457200" y="5877272"/>
            <a:ext cx="8229600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dirty="0" smtClean="0">
                <a:solidFill>
                  <a:schemeClr val="bg1"/>
                </a:solidFill>
              </a:rPr>
              <a:t>… means becoming self-aware.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732240" y="57835"/>
            <a:ext cx="2286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www.youtube.com/watch?v=Csga4tg5Pq0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250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ovelace-media.imgix.net/uploads/191/4798d880-b695-0131-62e0-06fb61bcfb52.jpg?w=700&amp;fit=max&amp;auto=format&amp;q=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3888432" cy="493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There are lots of ways to be mindful…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4048" y="1916832"/>
            <a:ext cx="3528392" cy="255454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4000" dirty="0" smtClean="0"/>
              <a:t>Lets try one technique…</a:t>
            </a:r>
          </a:p>
          <a:p>
            <a:endParaRPr lang="en-GB" sz="4000" dirty="0"/>
          </a:p>
          <a:p>
            <a:r>
              <a:rPr lang="en-GB" sz="4000" dirty="0" smtClean="0"/>
              <a:t>7/11 technique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05850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Our mind is full of thoughts rushing around our heads… like buses.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2" descr="http://activitiesforsmartkids.com/wp-content/uploads/2015/07/NERVE-CELL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319952"/>
            <a:ext cx="9127637" cy="5133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jhowell-davis\AppData\Local\Microsoft\Windows\INetCache\IE\JG0QP2VR\cartoon-bus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26394"/>
            <a:ext cx="3024336" cy="2514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72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996952"/>
            <a:ext cx="9144000" cy="18722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23528" y="3717032"/>
            <a:ext cx="1584176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771800" y="3717032"/>
            <a:ext cx="1584176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5076056" y="3717032"/>
            <a:ext cx="1584176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740352" y="3690512"/>
            <a:ext cx="1403648" cy="24254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2996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02" name="Picture 6" descr="C:\Users\jhowell-davis\AppData\Local\Microsoft\Windows\INetCache\IE\AUNLA0W8\cartoonGrad[1]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010" y="1353026"/>
            <a:ext cx="1338989" cy="1633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jhowell-davis\AppData\Local\Microsoft\Windows\INetCache\IE\SN0F6SG4\thilakarathna-Bus-Halt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100" y="363331"/>
            <a:ext cx="1811912" cy="2684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jhowell-davis\AppData\Local\Microsoft\Windows\INetCache\IE\BVODUCMR\frog_bus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8659" y="1882192"/>
            <a:ext cx="1876888" cy="175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howell-davis\AppData\Local\Microsoft\Windows\INetCache\IE\AUNLA0W8\medium-School-Bus-0-13494[1]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20" y="2078731"/>
            <a:ext cx="2916304" cy="151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jhowell-davis\AppData\Local\Microsoft\Windows\INetCache\IE\SN0F6SG4\large-Red-Cartoon-Bus-Moving-66.6-4407[1]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2328" y="2996952"/>
            <a:ext cx="3132328" cy="1764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jhowell-davis\AppData\Local\Microsoft\Windows\INetCache\IE\JG0QP2VR\Red-Bus-Cartoon-2478-large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4296" y="3146818"/>
            <a:ext cx="2844296" cy="1464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xplosion 2 9"/>
          <p:cNvSpPr/>
          <p:nvPr/>
        </p:nvSpPr>
        <p:spPr>
          <a:xfrm>
            <a:off x="3233010" y="3595209"/>
            <a:ext cx="3283206" cy="177800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BANG!!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996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89017E-7 L -1.2085 0.00324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434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8.09249E-7 L -1.33264 0.00231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632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50867E-6 L 1.37205 0.00809 " pathEditMode="relative" rAng="0" ptsTypes="AA">
                                      <p:cBhvr>
                                        <p:cTn id="14" dur="325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594" y="3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4971E-6 L 0.08107 0.26751 " pathEditMode="relative" rAng="0" ptsTypes="AA">
                                      <p:cBhvr>
                                        <p:cTn id="18" dur="2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5" y="133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50867E-6 L 0.63195 0.008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97" y="3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Practice letting your thoughts pass you by: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Lunch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The Weather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Family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Revision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Summer Holidays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A recent argument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Chocolate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Exams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Something someone said online</a:t>
            </a:r>
          </a:p>
          <a:p>
            <a:pPr marL="0" indent="0">
              <a:buNone/>
            </a:pPr>
            <a:endParaRPr lang="en-GB" dirty="0" smtClean="0">
              <a:solidFill>
                <a:schemeClr val="bg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Which were the thoughts that your ‘boarded the bus for’?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These might be your trigger thoughts, you need to practice – ‘staying at the bus stop’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915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pic.1fotonin.com/data/wallpapers/4/WDF_5354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4" y="0"/>
            <a:ext cx="91403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05385" y="3053757"/>
            <a:ext cx="8136904" cy="353943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Studies show </a:t>
            </a:r>
            <a:r>
              <a:rPr lang="en-GB" sz="3200" dirty="0" smtClean="0">
                <a:solidFill>
                  <a:schemeClr val="bg1"/>
                </a:solidFill>
              </a:rPr>
              <a:t>that:</a:t>
            </a:r>
          </a:p>
          <a:p>
            <a:endParaRPr lang="en-GB" sz="3200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</a:rPr>
              <a:t>S</a:t>
            </a:r>
            <a:r>
              <a:rPr lang="en-GB" sz="3200" dirty="0" smtClean="0">
                <a:solidFill>
                  <a:schemeClr val="bg1"/>
                </a:solidFill>
              </a:rPr>
              <a:t>tudents </a:t>
            </a:r>
            <a:r>
              <a:rPr lang="en-GB" sz="3200" dirty="0">
                <a:solidFill>
                  <a:schemeClr val="bg1"/>
                </a:solidFill>
              </a:rPr>
              <a:t>who </a:t>
            </a:r>
            <a:r>
              <a:rPr lang="en-GB" sz="3200" u="sng" dirty="0">
                <a:solidFill>
                  <a:schemeClr val="bg1"/>
                </a:solidFill>
              </a:rPr>
              <a:t>meditate</a:t>
            </a:r>
            <a:r>
              <a:rPr lang="en-GB" sz="3200" dirty="0">
                <a:solidFill>
                  <a:schemeClr val="bg1"/>
                </a:solidFill>
              </a:rPr>
              <a:t> before an exam perform better than students who do </a:t>
            </a:r>
            <a:r>
              <a:rPr lang="en-GB" sz="3200" dirty="0" smtClean="0">
                <a:solidFill>
                  <a:schemeClr val="bg1"/>
                </a:solidFill>
              </a:rPr>
              <a:t>not,</a:t>
            </a:r>
            <a:endParaRPr lang="en-GB" sz="32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bg1"/>
                </a:solidFill>
              </a:rPr>
              <a:t>Have</a:t>
            </a:r>
            <a:r>
              <a:rPr lang="en-GB" sz="3200" dirty="0">
                <a:solidFill>
                  <a:schemeClr val="bg1"/>
                </a:solidFill>
              </a:rPr>
              <a:t> </a:t>
            </a:r>
            <a:r>
              <a:rPr lang="en-GB" sz="3200" u="sng" dirty="0">
                <a:solidFill>
                  <a:schemeClr val="bg1"/>
                </a:solidFill>
              </a:rPr>
              <a:t>improve </a:t>
            </a:r>
            <a:r>
              <a:rPr lang="en-GB" sz="3200" u="sng" dirty="0" smtClean="0">
                <a:solidFill>
                  <a:schemeClr val="bg1"/>
                </a:solidFill>
              </a:rPr>
              <a:t>concentration</a:t>
            </a:r>
            <a:r>
              <a:rPr lang="en-GB" sz="3200" dirty="0" smtClean="0">
                <a:solidFill>
                  <a:schemeClr val="bg1"/>
                </a:solidFill>
              </a:rPr>
              <a:t>,</a:t>
            </a:r>
            <a:endParaRPr lang="en-GB" sz="32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bg1"/>
                </a:solidFill>
              </a:rPr>
              <a:t>Can</a:t>
            </a:r>
            <a:r>
              <a:rPr lang="en-GB" sz="3200" dirty="0">
                <a:solidFill>
                  <a:schemeClr val="bg1"/>
                </a:solidFill>
              </a:rPr>
              <a:t> </a:t>
            </a:r>
            <a:r>
              <a:rPr lang="en-GB" sz="3200" u="sng" dirty="0">
                <a:solidFill>
                  <a:schemeClr val="bg1"/>
                </a:solidFill>
              </a:rPr>
              <a:t>reduce the symptoms of anxiety, stress and </a:t>
            </a:r>
            <a:r>
              <a:rPr lang="en-GB" sz="3200" u="sng" dirty="0" smtClean="0">
                <a:solidFill>
                  <a:schemeClr val="bg1"/>
                </a:solidFill>
              </a:rPr>
              <a:t>depression</a:t>
            </a:r>
            <a:r>
              <a:rPr lang="en-GB" sz="3200" dirty="0" smtClean="0">
                <a:solidFill>
                  <a:schemeClr val="bg1"/>
                </a:solidFill>
              </a:rPr>
              <a:t>.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18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ites.tufts.edu/balanceyourlife/files/2011/03/4_Mindfulness_cbt-partnership.org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6792"/>
            <a:ext cx="712879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It is ok to have a busy mind but it needs to be a mindful one also.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02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Dear Lord, </a:t>
            </a:r>
            <a:endParaRPr lang="en-GB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/>
                </a:solidFill>
              </a:rPr>
              <a:t>Thank </a:t>
            </a:r>
            <a:r>
              <a:rPr lang="en-GB" dirty="0">
                <a:solidFill>
                  <a:schemeClr val="bg1"/>
                </a:solidFill>
              </a:rPr>
              <a:t>you so much for all things. I know </a:t>
            </a:r>
            <a:r>
              <a:rPr lang="en-GB" dirty="0" smtClean="0">
                <a:solidFill>
                  <a:schemeClr val="bg1"/>
                </a:solidFill>
              </a:rPr>
              <a:t>very little of the world, </a:t>
            </a:r>
            <a:r>
              <a:rPr lang="en-GB" dirty="0">
                <a:solidFill>
                  <a:schemeClr val="bg1"/>
                </a:solidFill>
              </a:rPr>
              <a:t>and only ask for the ability to cope with the challenges of this life in a way </a:t>
            </a:r>
            <a:r>
              <a:rPr lang="en-GB" dirty="0" smtClean="0">
                <a:solidFill>
                  <a:schemeClr val="bg1"/>
                </a:solidFill>
              </a:rPr>
              <a:t>that honours </a:t>
            </a:r>
            <a:r>
              <a:rPr lang="en-GB" dirty="0">
                <a:solidFill>
                  <a:schemeClr val="bg1"/>
                </a:solidFill>
              </a:rPr>
              <a:t>you. </a:t>
            </a:r>
            <a:endParaRPr lang="en-GB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/>
                </a:solidFill>
              </a:rPr>
              <a:t>I </a:t>
            </a:r>
            <a:r>
              <a:rPr lang="en-GB" dirty="0">
                <a:solidFill>
                  <a:schemeClr val="bg1"/>
                </a:solidFill>
              </a:rPr>
              <a:t>know that you love us &amp; the things that happen to us in this life are lessons that we must face. I wish only for the ability to face them with love, </a:t>
            </a:r>
            <a:r>
              <a:rPr lang="en-GB" dirty="0" smtClean="0">
                <a:solidFill>
                  <a:schemeClr val="bg1"/>
                </a:solidFill>
              </a:rPr>
              <a:t>mindfulness, strength</a:t>
            </a:r>
            <a:r>
              <a:rPr lang="en-GB" dirty="0">
                <a:solidFill>
                  <a:schemeClr val="bg1"/>
                </a:solidFill>
              </a:rPr>
              <a:t>, joy, &amp; </a:t>
            </a:r>
            <a:r>
              <a:rPr lang="en-GB" dirty="0" smtClean="0">
                <a:solidFill>
                  <a:schemeClr val="bg1"/>
                </a:solidFill>
              </a:rPr>
              <a:t>honour</a:t>
            </a:r>
            <a:r>
              <a:rPr lang="en-GB" dirty="0">
                <a:solidFill>
                  <a:schemeClr val="bg1"/>
                </a:solidFill>
              </a:rPr>
              <a:t>. </a:t>
            </a:r>
            <a:r>
              <a:rPr lang="en-GB" dirty="0" smtClean="0">
                <a:solidFill>
                  <a:schemeClr val="bg1"/>
                </a:solidFill>
              </a:rPr>
              <a:t>So that </a:t>
            </a:r>
            <a:r>
              <a:rPr lang="en-GB" dirty="0">
                <a:solidFill>
                  <a:schemeClr val="bg1"/>
                </a:solidFill>
              </a:rPr>
              <a:t>my life can be a lesson </a:t>
            </a:r>
            <a:r>
              <a:rPr lang="en-GB" dirty="0" smtClean="0">
                <a:solidFill>
                  <a:schemeClr val="bg1"/>
                </a:solidFill>
              </a:rPr>
              <a:t>to myself to also to others. 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bg1"/>
                </a:solidFill>
              </a:rPr>
              <a:t>I will cope as I know I have you by my side.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bg1"/>
                </a:solidFill>
              </a:rPr>
              <a:t>Amen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1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Halo Sports Foundation </a:t>
            </a:r>
            <a:r>
              <a:rPr lang="en-GB" dirty="0" smtClean="0">
                <a:solidFill>
                  <a:schemeClr val="bg1"/>
                </a:solidFill>
              </a:rPr>
              <a:t>Awards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4128459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12976"/>
            <a:ext cx="4200128" cy="3150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81503" y="4725144"/>
            <a:ext cx="41424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The </a:t>
            </a:r>
            <a:r>
              <a:rPr lang="en-GB" dirty="0">
                <a:solidFill>
                  <a:schemeClr val="bg1"/>
                </a:solidFill>
              </a:rPr>
              <a:t>Awards were presented by </a:t>
            </a:r>
            <a:r>
              <a:rPr lang="en-GB" dirty="0" err="1">
                <a:solidFill>
                  <a:schemeClr val="bg1"/>
                </a:solidFill>
              </a:rPr>
              <a:t>Sascha</a:t>
            </a:r>
            <a:r>
              <a:rPr lang="en-GB" dirty="0">
                <a:solidFill>
                  <a:schemeClr val="bg1"/>
                </a:solidFill>
              </a:rPr>
              <a:t> Kindred OBE , gold medal winning </a:t>
            </a:r>
            <a:r>
              <a:rPr lang="en-GB" dirty="0" smtClean="0">
                <a:solidFill>
                  <a:schemeClr val="bg1"/>
                </a:solidFill>
              </a:rPr>
              <a:t>Paralympic </a:t>
            </a:r>
            <a:r>
              <a:rPr lang="en-GB" dirty="0">
                <a:solidFill>
                  <a:schemeClr val="bg1"/>
                </a:solidFill>
              </a:rPr>
              <a:t>swimmer and patron of the Halo sports foundation.</a:t>
            </a:r>
          </a:p>
        </p:txBody>
      </p:sp>
      <p:sp>
        <p:nvSpPr>
          <p:cNvPr id="5" name="Rectangle 4"/>
          <p:cNvSpPr/>
          <p:nvPr/>
        </p:nvSpPr>
        <p:spPr>
          <a:xfrm>
            <a:off x="4860032" y="1628800"/>
            <a:ext cx="39604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Matt received a Sports Aid Award for Sailing, and </a:t>
            </a:r>
            <a:r>
              <a:rPr lang="en-GB" dirty="0" err="1">
                <a:solidFill>
                  <a:schemeClr val="bg1"/>
                </a:solidFill>
              </a:rPr>
              <a:t>Fynn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received </a:t>
            </a:r>
            <a:r>
              <a:rPr lang="en-GB" dirty="0">
                <a:solidFill>
                  <a:schemeClr val="bg1"/>
                </a:solidFill>
              </a:rPr>
              <a:t>an award for Swimming.</a:t>
            </a:r>
          </a:p>
        </p:txBody>
      </p:sp>
    </p:spTree>
    <p:extLst>
      <p:ext uri="{BB962C8B-B14F-4D97-AF65-F5344CB8AC3E}">
        <p14:creationId xmlns:p14="http://schemas.microsoft.com/office/powerpoint/2010/main" val="70460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497</Words>
  <Application>Microsoft Office PowerPoint</Application>
  <PresentationFormat>On-screen Show (4:3)</PresentationFormat>
  <Paragraphs>57</Paragraphs>
  <Slides>15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You Can Do This…</vt:lpstr>
      <vt:lpstr>PowerPoint Presentation</vt:lpstr>
      <vt:lpstr>PowerPoint Presentation</vt:lpstr>
      <vt:lpstr>PowerPoint Presentation</vt:lpstr>
      <vt:lpstr>Is the brain the same thing as your mind?</vt:lpstr>
      <vt:lpstr>What is the mind?</vt:lpstr>
      <vt:lpstr>Becoming mindful…</vt:lpstr>
      <vt:lpstr>There are lots of ways to be mindful…</vt:lpstr>
      <vt:lpstr>Our mind is full of thoughts rushing around our heads… like buses.</vt:lpstr>
      <vt:lpstr>PowerPoint Presentation</vt:lpstr>
      <vt:lpstr>Practice letting your thoughts pass you by:</vt:lpstr>
      <vt:lpstr>PowerPoint Presentation</vt:lpstr>
      <vt:lpstr>It is ok to have a busy mind but it needs to be a mindful one also.</vt:lpstr>
      <vt:lpstr>PowerPoint Presentation</vt:lpstr>
      <vt:lpstr>Halo Sports Foundation Awards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Howell-Davis</dc:creator>
  <cp:lastModifiedBy>J Howell-Davis</cp:lastModifiedBy>
  <cp:revision>16</cp:revision>
  <dcterms:created xsi:type="dcterms:W3CDTF">2016-05-10T11:02:03Z</dcterms:created>
  <dcterms:modified xsi:type="dcterms:W3CDTF">2016-05-11T08:18:42Z</dcterms:modified>
</cp:coreProperties>
</file>