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6"/>
  </p:notesMasterIdLst>
  <p:sldIdLst>
    <p:sldId id="256" r:id="rId2"/>
    <p:sldId id="706" r:id="rId3"/>
    <p:sldId id="705" r:id="rId4"/>
    <p:sldId id="380" r:id="rId5"/>
    <p:sldId id="708" r:id="rId6"/>
    <p:sldId id="257" r:id="rId7"/>
    <p:sldId id="697" r:id="rId8"/>
    <p:sldId id="701" r:id="rId9"/>
    <p:sldId id="711" r:id="rId10"/>
    <p:sldId id="276" r:id="rId11"/>
    <p:sldId id="259" r:id="rId12"/>
    <p:sldId id="381" r:id="rId13"/>
    <p:sldId id="267" r:id="rId14"/>
    <p:sldId id="326"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89930"/>
    <a:srgbClr val="DBDF1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1"/>
    <p:restoredTop sz="94421"/>
  </p:normalViewPr>
  <p:slideViewPr>
    <p:cSldViewPr snapToGrid="0" snapToObjects="1">
      <p:cViewPr varScale="1">
        <p:scale>
          <a:sx n="72" d="100"/>
          <a:sy n="72" d="100"/>
        </p:scale>
        <p:origin x="78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B122239-F924-244B-87DF-56FACB0B9631}" type="datetimeFigureOut">
              <a:rPr lang="en-US" smtClean="0"/>
              <a:t>1/27/2026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7C6A4D1-7435-4941-B190-300A8FEE66DF}" type="slidenum">
              <a:rPr lang="en-US" smtClean="0"/>
              <a:t>‹#›</a:t>
            </a:fld>
            <a:endParaRPr lang="en-US"/>
          </a:p>
        </p:txBody>
      </p:sp>
    </p:spTree>
    <p:extLst>
      <p:ext uri="{BB962C8B-B14F-4D97-AF65-F5344CB8AC3E}">
        <p14:creationId xmlns:p14="http://schemas.microsoft.com/office/powerpoint/2010/main" val="25872780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0F5FC32-7C77-4992-B485-2B1352ABF7D8}" type="slidenum">
              <a:rPr lang="en-GB" smtClean="0"/>
              <a:t>3</a:t>
            </a:fld>
            <a:endParaRPr lang="en-GB" dirty="0"/>
          </a:p>
        </p:txBody>
      </p:sp>
    </p:spTree>
    <p:extLst>
      <p:ext uri="{BB962C8B-B14F-4D97-AF65-F5344CB8AC3E}">
        <p14:creationId xmlns:p14="http://schemas.microsoft.com/office/powerpoint/2010/main" val="10569784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3DEA85C-B738-4C91-A0B6-A76061CB5795}" type="slidenum">
              <a:rPr lang="en-GB" smtClean="0"/>
              <a:t>4</a:t>
            </a:fld>
            <a:endParaRPr lang="en-GB"/>
          </a:p>
        </p:txBody>
      </p:sp>
    </p:spTree>
    <p:extLst>
      <p:ext uri="{BB962C8B-B14F-4D97-AF65-F5344CB8AC3E}">
        <p14:creationId xmlns:p14="http://schemas.microsoft.com/office/powerpoint/2010/main" val="34905489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0F5FC32-7C77-4992-B485-2B1352ABF7D8}" type="slidenum">
              <a:rPr lang="en-GB" smtClean="0"/>
              <a:t>7</a:t>
            </a:fld>
            <a:endParaRPr lang="en-GB" dirty="0"/>
          </a:p>
        </p:txBody>
      </p:sp>
    </p:spTree>
    <p:extLst>
      <p:ext uri="{BB962C8B-B14F-4D97-AF65-F5344CB8AC3E}">
        <p14:creationId xmlns:p14="http://schemas.microsoft.com/office/powerpoint/2010/main" val="34094552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3DEA85C-B738-4C91-A0B6-A76061CB5795}" type="slidenum">
              <a:rPr lang="en-GB" smtClean="0"/>
              <a:t>12</a:t>
            </a:fld>
            <a:endParaRPr lang="en-GB"/>
          </a:p>
        </p:txBody>
      </p:sp>
    </p:spTree>
    <p:extLst>
      <p:ext uri="{BB962C8B-B14F-4D97-AF65-F5344CB8AC3E}">
        <p14:creationId xmlns:p14="http://schemas.microsoft.com/office/powerpoint/2010/main" val="18400531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
        <p:cNvGrpSpPr/>
        <p:nvPr/>
      </p:nvGrpSpPr>
      <p:grpSpPr>
        <a:xfrm>
          <a:off x="0" y="0"/>
          <a:ext cx="0" cy="0"/>
          <a:chOff x="0" y="0"/>
          <a:chExt cx="0" cy="0"/>
        </a:xfrm>
      </p:grpSpPr>
      <p:sp>
        <p:nvSpPr>
          <p:cNvPr id="213" name="Google Shape;213;g311693f7100_0_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4" name="Google Shape;214;g311693f7100_0_2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5" name="Google Shape;215;g311693f7100_0_24: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13</a:t>
            </a:fld>
            <a:endParaRPr/>
          </a:p>
        </p:txBody>
      </p:sp>
    </p:spTree>
    <p:extLst>
      <p:ext uri="{BB962C8B-B14F-4D97-AF65-F5344CB8AC3E}">
        <p14:creationId xmlns:p14="http://schemas.microsoft.com/office/powerpoint/2010/main" val="10043251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E5C6F1-F6A4-4A0D-950C-40E90C3D7DD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AB8F9F4-00E0-4A6B-A96E-E37BD0C73CA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955D487-24CB-46F2-A497-BE9805EBEC3B}"/>
              </a:ext>
            </a:extLst>
          </p:cNvPr>
          <p:cNvSpPr>
            <a:spLocks noGrp="1"/>
          </p:cNvSpPr>
          <p:nvPr>
            <p:ph type="dt" sz="half" idx="10"/>
          </p:nvPr>
        </p:nvSpPr>
        <p:spPr/>
        <p:txBody>
          <a:bodyPr/>
          <a:lstStyle/>
          <a:p>
            <a:fld id="{5449BEAE-CF41-1749-9B53-2874E6B82B1F}" type="datetimeFigureOut">
              <a:rPr lang="en-GB" smtClean="0"/>
              <a:t>27/01/2026</a:t>
            </a:fld>
            <a:endParaRPr lang="en-GB"/>
          </a:p>
        </p:txBody>
      </p:sp>
      <p:sp>
        <p:nvSpPr>
          <p:cNvPr id="5" name="Footer Placeholder 4">
            <a:extLst>
              <a:ext uri="{FF2B5EF4-FFF2-40B4-BE49-F238E27FC236}">
                <a16:creationId xmlns:a16="http://schemas.microsoft.com/office/drawing/2014/main" id="{40657195-75AB-4623-8D3F-635F10184C1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69F2260-EC31-40E3-8B12-FE0612881870}"/>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21158777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16167A-BFC3-43D9-A102-3499573852F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8EB80AD-4135-4B19-A801-607FD7F180F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A1CA16B-053A-4618-8583-87048C2CC36A}"/>
              </a:ext>
            </a:extLst>
          </p:cNvPr>
          <p:cNvSpPr>
            <a:spLocks noGrp="1"/>
          </p:cNvSpPr>
          <p:nvPr>
            <p:ph type="dt" sz="half" idx="10"/>
          </p:nvPr>
        </p:nvSpPr>
        <p:spPr/>
        <p:txBody>
          <a:bodyPr/>
          <a:lstStyle/>
          <a:p>
            <a:fld id="{5449BEAE-CF41-1749-9B53-2874E6B82B1F}" type="datetimeFigureOut">
              <a:rPr lang="en-GB" smtClean="0"/>
              <a:t>27/01/2026</a:t>
            </a:fld>
            <a:endParaRPr lang="en-GB"/>
          </a:p>
        </p:txBody>
      </p:sp>
      <p:sp>
        <p:nvSpPr>
          <p:cNvPr id="5" name="Footer Placeholder 4">
            <a:extLst>
              <a:ext uri="{FF2B5EF4-FFF2-40B4-BE49-F238E27FC236}">
                <a16:creationId xmlns:a16="http://schemas.microsoft.com/office/drawing/2014/main" id="{353CD953-DB93-4EEE-B252-EC8E18C4657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6F3B172-8209-4199-803B-B93800DFD503}"/>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29077969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467B4F-9F4D-4C64-AB51-6871ECE2A9D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3A0DAE5-BE1D-4E9E-B6DF-DC711949B2E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F6AF526D-4617-4768-A386-0E43B74849DD}"/>
              </a:ext>
            </a:extLst>
          </p:cNvPr>
          <p:cNvSpPr>
            <a:spLocks noGrp="1"/>
          </p:cNvSpPr>
          <p:nvPr>
            <p:ph type="dt" sz="half" idx="10"/>
          </p:nvPr>
        </p:nvSpPr>
        <p:spPr/>
        <p:txBody>
          <a:bodyPr/>
          <a:lstStyle/>
          <a:p>
            <a:fld id="{5449BEAE-CF41-1749-9B53-2874E6B82B1F}" type="datetimeFigureOut">
              <a:rPr lang="en-GB" smtClean="0"/>
              <a:t>27/01/2026</a:t>
            </a:fld>
            <a:endParaRPr lang="en-GB"/>
          </a:p>
        </p:txBody>
      </p:sp>
      <p:sp>
        <p:nvSpPr>
          <p:cNvPr id="5" name="Footer Placeholder 4">
            <a:extLst>
              <a:ext uri="{FF2B5EF4-FFF2-40B4-BE49-F238E27FC236}">
                <a16:creationId xmlns:a16="http://schemas.microsoft.com/office/drawing/2014/main" id="{0E402888-898E-47FA-B5DF-067E5D91008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54E4532-C1FE-4ECA-9C50-BC80A4890814}"/>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21781651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67A8F3-964E-4B47-B807-6066FE86141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019A012-491C-4713-8C65-E93B6ABD7232}"/>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21D01EB-B662-49A9-867E-B2F742A50EAC}"/>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F732E0A-ABBD-4A09-8E5B-72444C930679}"/>
              </a:ext>
            </a:extLst>
          </p:cNvPr>
          <p:cNvSpPr>
            <a:spLocks noGrp="1"/>
          </p:cNvSpPr>
          <p:nvPr>
            <p:ph type="dt" sz="half" idx="10"/>
          </p:nvPr>
        </p:nvSpPr>
        <p:spPr/>
        <p:txBody>
          <a:bodyPr/>
          <a:lstStyle/>
          <a:p>
            <a:fld id="{5449BEAE-CF41-1749-9B53-2874E6B82B1F}" type="datetimeFigureOut">
              <a:rPr lang="en-GB" smtClean="0"/>
              <a:t>27/01/2026</a:t>
            </a:fld>
            <a:endParaRPr lang="en-GB"/>
          </a:p>
        </p:txBody>
      </p:sp>
      <p:sp>
        <p:nvSpPr>
          <p:cNvPr id="6" name="Footer Placeholder 5">
            <a:extLst>
              <a:ext uri="{FF2B5EF4-FFF2-40B4-BE49-F238E27FC236}">
                <a16:creationId xmlns:a16="http://schemas.microsoft.com/office/drawing/2014/main" id="{F731808D-D68F-4EBF-9606-1629FABCDC1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1BA0B8E-B0E1-4120-B3E6-606B05E50903}"/>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17322851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9065B2-9E45-4FBA-A61D-24DAF24A714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692D746-8203-4516-9777-80AF937DB29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EEB2BFE3-2615-4366-A7BD-8A602AF4DF44}"/>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6BF69DE-E1CF-4455-A523-4CB5B0EABDA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B69E845B-5757-42F3-B918-C5271DC5EF55}"/>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4C7AA60-0470-40C8-9965-451A6DD39205}"/>
              </a:ext>
            </a:extLst>
          </p:cNvPr>
          <p:cNvSpPr>
            <a:spLocks noGrp="1"/>
          </p:cNvSpPr>
          <p:nvPr>
            <p:ph type="dt" sz="half" idx="10"/>
          </p:nvPr>
        </p:nvSpPr>
        <p:spPr/>
        <p:txBody>
          <a:bodyPr/>
          <a:lstStyle/>
          <a:p>
            <a:fld id="{5449BEAE-CF41-1749-9B53-2874E6B82B1F}" type="datetimeFigureOut">
              <a:rPr lang="en-GB" smtClean="0"/>
              <a:t>27/01/2026</a:t>
            </a:fld>
            <a:endParaRPr lang="en-GB"/>
          </a:p>
        </p:txBody>
      </p:sp>
      <p:sp>
        <p:nvSpPr>
          <p:cNvPr id="8" name="Footer Placeholder 7">
            <a:extLst>
              <a:ext uri="{FF2B5EF4-FFF2-40B4-BE49-F238E27FC236}">
                <a16:creationId xmlns:a16="http://schemas.microsoft.com/office/drawing/2014/main" id="{AF4BB986-865C-42DB-9299-2AD23632E39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9BB17ED-DB01-4684-9325-3232C198B97A}"/>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40494153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BAF714-9A6D-4276-81AB-BA94E132D8F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D4CC2D8-C225-4BDA-9EB5-7C559BFEE615}"/>
              </a:ext>
            </a:extLst>
          </p:cNvPr>
          <p:cNvSpPr>
            <a:spLocks noGrp="1"/>
          </p:cNvSpPr>
          <p:nvPr>
            <p:ph type="dt" sz="half" idx="10"/>
          </p:nvPr>
        </p:nvSpPr>
        <p:spPr/>
        <p:txBody>
          <a:bodyPr/>
          <a:lstStyle/>
          <a:p>
            <a:fld id="{5449BEAE-CF41-1749-9B53-2874E6B82B1F}" type="datetimeFigureOut">
              <a:rPr lang="en-GB" smtClean="0"/>
              <a:t>27/01/2026</a:t>
            </a:fld>
            <a:endParaRPr lang="en-GB"/>
          </a:p>
        </p:txBody>
      </p:sp>
      <p:sp>
        <p:nvSpPr>
          <p:cNvPr id="4" name="Footer Placeholder 3">
            <a:extLst>
              <a:ext uri="{FF2B5EF4-FFF2-40B4-BE49-F238E27FC236}">
                <a16:creationId xmlns:a16="http://schemas.microsoft.com/office/drawing/2014/main" id="{92B70130-3D64-428A-AFB3-72F65828078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775D104-085A-43FF-9495-3CC314B440A6}"/>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4257614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24D9072-FF2D-4B7D-BC71-B26805086165}"/>
              </a:ext>
            </a:extLst>
          </p:cNvPr>
          <p:cNvSpPr>
            <a:spLocks noGrp="1"/>
          </p:cNvSpPr>
          <p:nvPr>
            <p:ph type="dt" sz="half" idx="10"/>
          </p:nvPr>
        </p:nvSpPr>
        <p:spPr/>
        <p:txBody>
          <a:bodyPr/>
          <a:lstStyle/>
          <a:p>
            <a:fld id="{5449BEAE-CF41-1749-9B53-2874E6B82B1F}" type="datetimeFigureOut">
              <a:rPr lang="en-GB" smtClean="0"/>
              <a:t>27/01/2026</a:t>
            </a:fld>
            <a:endParaRPr lang="en-GB"/>
          </a:p>
        </p:txBody>
      </p:sp>
      <p:sp>
        <p:nvSpPr>
          <p:cNvPr id="3" name="Footer Placeholder 2">
            <a:extLst>
              <a:ext uri="{FF2B5EF4-FFF2-40B4-BE49-F238E27FC236}">
                <a16:creationId xmlns:a16="http://schemas.microsoft.com/office/drawing/2014/main" id="{11FBFA78-5D98-4A98-8520-919F42AA7C7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492CF1F-EEF6-4232-8923-A492466BC3D7}"/>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30451516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2C60D1-5FC8-466B-8C37-CA60DAB00B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15FAE32-F6AD-4395-8F3A-A6AB0B1E760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57B1DC7-404E-4EE0-B17C-E1DD7744E6E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B8723081-3F98-49B5-8FEC-D77C317717E7}"/>
              </a:ext>
            </a:extLst>
          </p:cNvPr>
          <p:cNvSpPr>
            <a:spLocks noGrp="1"/>
          </p:cNvSpPr>
          <p:nvPr>
            <p:ph type="dt" sz="half" idx="10"/>
          </p:nvPr>
        </p:nvSpPr>
        <p:spPr/>
        <p:txBody>
          <a:bodyPr/>
          <a:lstStyle/>
          <a:p>
            <a:fld id="{5449BEAE-CF41-1749-9B53-2874E6B82B1F}" type="datetimeFigureOut">
              <a:rPr lang="en-GB" smtClean="0"/>
              <a:t>27/01/2026</a:t>
            </a:fld>
            <a:endParaRPr lang="en-GB"/>
          </a:p>
        </p:txBody>
      </p:sp>
      <p:sp>
        <p:nvSpPr>
          <p:cNvPr id="6" name="Footer Placeholder 5">
            <a:extLst>
              <a:ext uri="{FF2B5EF4-FFF2-40B4-BE49-F238E27FC236}">
                <a16:creationId xmlns:a16="http://schemas.microsoft.com/office/drawing/2014/main" id="{EDE1C75B-AABB-4474-ABAA-B7EFDD42FE9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BD7BC15-EB29-4387-9A20-7AD96B830F12}"/>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16493037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6321BB-9368-4530-833C-5C85A8E3522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7847BD0-7C23-4D87-9FA9-F1345731835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a:extLst>
              <a:ext uri="{FF2B5EF4-FFF2-40B4-BE49-F238E27FC236}">
                <a16:creationId xmlns:a16="http://schemas.microsoft.com/office/drawing/2014/main" id="{7387F7A9-6A7D-4163-8337-58F30AB433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B21764A-ADBE-4239-AA98-19414772FDFC}"/>
              </a:ext>
            </a:extLst>
          </p:cNvPr>
          <p:cNvSpPr>
            <a:spLocks noGrp="1"/>
          </p:cNvSpPr>
          <p:nvPr>
            <p:ph type="dt" sz="half" idx="10"/>
          </p:nvPr>
        </p:nvSpPr>
        <p:spPr/>
        <p:txBody>
          <a:bodyPr/>
          <a:lstStyle/>
          <a:p>
            <a:fld id="{5449BEAE-CF41-1749-9B53-2874E6B82B1F}" type="datetimeFigureOut">
              <a:rPr lang="en-GB" smtClean="0"/>
              <a:t>27/01/2026</a:t>
            </a:fld>
            <a:endParaRPr lang="en-GB"/>
          </a:p>
        </p:txBody>
      </p:sp>
      <p:sp>
        <p:nvSpPr>
          <p:cNvPr id="6" name="Footer Placeholder 5">
            <a:extLst>
              <a:ext uri="{FF2B5EF4-FFF2-40B4-BE49-F238E27FC236}">
                <a16:creationId xmlns:a16="http://schemas.microsoft.com/office/drawing/2014/main" id="{EA505EE9-1FA8-4F7C-8FAF-CC62CB2CDA4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FB1713A-DBE1-4CFD-8E2F-F3DA18D6334A}"/>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15044349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450294-8684-462E-B11E-8D86F814DA3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C8158CF-B330-4FEA-B7F3-A3ED4428E93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74CFAA0-2DAD-43C2-9388-F0D29C8C2360}"/>
              </a:ext>
            </a:extLst>
          </p:cNvPr>
          <p:cNvSpPr>
            <a:spLocks noGrp="1"/>
          </p:cNvSpPr>
          <p:nvPr>
            <p:ph type="dt" sz="half" idx="10"/>
          </p:nvPr>
        </p:nvSpPr>
        <p:spPr/>
        <p:txBody>
          <a:bodyPr/>
          <a:lstStyle/>
          <a:p>
            <a:fld id="{5449BEAE-CF41-1749-9B53-2874E6B82B1F}" type="datetimeFigureOut">
              <a:rPr lang="en-GB" smtClean="0"/>
              <a:t>27/01/2026</a:t>
            </a:fld>
            <a:endParaRPr lang="en-GB"/>
          </a:p>
        </p:txBody>
      </p:sp>
      <p:sp>
        <p:nvSpPr>
          <p:cNvPr id="5" name="Footer Placeholder 4">
            <a:extLst>
              <a:ext uri="{FF2B5EF4-FFF2-40B4-BE49-F238E27FC236}">
                <a16:creationId xmlns:a16="http://schemas.microsoft.com/office/drawing/2014/main" id="{E05C8FA8-432E-476E-B5DE-A1CA30EB320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0788DF5-50C2-4689-BE24-9F707F604F55}"/>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13366817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2BB1DC5-465E-4922-99A7-F16689DCB36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8F9A950-1985-416A-827C-C4B0801C7ACF}"/>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62726AF-7609-4AB2-AB40-1AA18C1C68BF}"/>
              </a:ext>
            </a:extLst>
          </p:cNvPr>
          <p:cNvSpPr>
            <a:spLocks noGrp="1"/>
          </p:cNvSpPr>
          <p:nvPr>
            <p:ph type="dt" sz="half" idx="10"/>
          </p:nvPr>
        </p:nvSpPr>
        <p:spPr/>
        <p:txBody>
          <a:bodyPr/>
          <a:lstStyle/>
          <a:p>
            <a:fld id="{5449BEAE-CF41-1749-9B53-2874E6B82B1F}" type="datetimeFigureOut">
              <a:rPr lang="en-GB" smtClean="0"/>
              <a:t>27/01/2026</a:t>
            </a:fld>
            <a:endParaRPr lang="en-GB"/>
          </a:p>
        </p:txBody>
      </p:sp>
      <p:sp>
        <p:nvSpPr>
          <p:cNvPr id="5" name="Footer Placeholder 4">
            <a:extLst>
              <a:ext uri="{FF2B5EF4-FFF2-40B4-BE49-F238E27FC236}">
                <a16:creationId xmlns:a16="http://schemas.microsoft.com/office/drawing/2014/main" id="{C2E5D4F5-CA79-4F1F-B3AD-D830D582EF0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4E5FAD5-1A52-481E-83C5-A86D1375454B}"/>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40762351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CC33847-3E34-42C9-824C-F6346CB1322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D05FEE7-4D0F-4698-963C-6905D15CCD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2ED80CF-16AD-4697-B3F4-61EA7066755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449BEAE-CF41-1749-9B53-2874E6B82B1F}" type="datetimeFigureOut">
              <a:rPr lang="en-GB" smtClean="0"/>
              <a:t>27/01/2026</a:t>
            </a:fld>
            <a:endParaRPr lang="en-GB"/>
          </a:p>
        </p:txBody>
      </p:sp>
      <p:sp>
        <p:nvSpPr>
          <p:cNvPr id="5" name="Footer Placeholder 4">
            <a:extLst>
              <a:ext uri="{FF2B5EF4-FFF2-40B4-BE49-F238E27FC236}">
                <a16:creationId xmlns:a16="http://schemas.microsoft.com/office/drawing/2014/main" id="{77D81FFB-3E2A-4410-905E-893BA580509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92BCFD1-EBCC-4158-AE82-517F663B1AE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7D2FE-F210-9641-9619-C9323DCBFE54}" type="slidenum">
              <a:rPr lang="en-GB" smtClean="0"/>
              <a:t>‹#›</a:t>
            </a:fld>
            <a:endParaRPr lang="en-GB"/>
          </a:p>
        </p:txBody>
      </p:sp>
    </p:spTree>
    <p:extLst>
      <p:ext uri="{BB962C8B-B14F-4D97-AF65-F5344CB8AC3E}">
        <p14:creationId xmlns:p14="http://schemas.microsoft.com/office/powerpoint/2010/main" val="165508718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0.svg"/></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jpeg"/><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17.png"/><Relationship Id="rId2" Type="http://schemas.openxmlformats.org/officeDocument/2006/relationships/image" Target="../media/image18.png"/><Relationship Id="rId1"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5.png"/><Relationship Id="rId7" Type="http://schemas.openxmlformats.org/officeDocument/2006/relationships/image" Target="../media/image29.png"/><Relationship Id="rId12" Type="http://schemas.microsoft.com/office/2007/relationships/hdphoto" Target="../media/hdphoto1.wdp"/><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image" Target="../media/image28.png"/><Relationship Id="rId11" Type="http://schemas.openxmlformats.org/officeDocument/2006/relationships/image" Target="../media/image33.png"/><Relationship Id="rId5" Type="http://schemas.openxmlformats.org/officeDocument/2006/relationships/image" Target="../media/image27.png"/><Relationship Id="rId10" Type="http://schemas.openxmlformats.org/officeDocument/2006/relationships/image" Target="../media/image32.png"/><Relationship Id="rId4" Type="http://schemas.openxmlformats.org/officeDocument/2006/relationships/image" Target="../media/image26.png"/><Relationship Id="rId9"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91">
            <a:extLst>
              <a:ext uri="{FF2B5EF4-FFF2-40B4-BE49-F238E27FC236}">
                <a16:creationId xmlns:a16="http://schemas.microsoft.com/office/drawing/2014/main" id="{C3E37FDD-9197-B94D-8D6B-D898EBDB2F9C}"/>
              </a:ext>
            </a:extLst>
          </p:cNvPr>
          <p:cNvSpPr/>
          <p:nvPr/>
        </p:nvSpPr>
        <p:spPr>
          <a:xfrm>
            <a:off x="745739" y="297160"/>
            <a:ext cx="10490315" cy="6169621"/>
          </a:xfrm>
          <a:prstGeom prst="roundRect">
            <a:avLst>
              <a:gd name="adj" fmla="val 1757"/>
            </a:avLst>
          </a:prstGeom>
          <a:noFill/>
          <a:ln w="76200">
            <a:solidFill>
              <a:srgbClr val="F6C1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nvGrpSpPr>
          <p:cNvPr id="5" name="Group 4">
            <a:extLst>
              <a:ext uri="{FF2B5EF4-FFF2-40B4-BE49-F238E27FC236}">
                <a16:creationId xmlns:a16="http://schemas.microsoft.com/office/drawing/2014/main" id="{2A990017-862A-5443-8E3D-CCE0CF9027BA}"/>
              </a:ext>
            </a:extLst>
          </p:cNvPr>
          <p:cNvGrpSpPr/>
          <p:nvPr/>
        </p:nvGrpSpPr>
        <p:grpSpPr>
          <a:xfrm>
            <a:off x="1394632" y="2085184"/>
            <a:ext cx="1884219" cy="2593571"/>
            <a:chOff x="6282928" y="2132214"/>
            <a:chExt cx="1884219" cy="2593571"/>
          </a:xfrm>
          <a:solidFill>
            <a:srgbClr val="37529F"/>
          </a:solidFill>
        </p:grpSpPr>
        <p:sp>
          <p:nvSpPr>
            <p:cNvPr id="6" name="Oval 5">
              <a:extLst>
                <a:ext uri="{FF2B5EF4-FFF2-40B4-BE49-F238E27FC236}">
                  <a16:creationId xmlns:a16="http://schemas.microsoft.com/office/drawing/2014/main" id="{DEE69B73-55C2-2147-AC31-D0369D2AD995}"/>
                </a:ext>
              </a:extLst>
            </p:cNvPr>
            <p:cNvSpPr/>
            <p:nvPr/>
          </p:nvSpPr>
          <p:spPr>
            <a:xfrm>
              <a:off x="6282928" y="2132214"/>
              <a:ext cx="1884219" cy="2593571"/>
            </a:xfrm>
            <a:prstGeom prst="ellipse">
              <a:avLst/>
            </a:prstGeom>
            <a:grpFill/>
            <a:ln w="9842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en-GB" sz="10500" dirty="0">
                  <a:solidFill>
                    <a:srgbClr val="FFC000"/>
                  </a:solidFill>
                  <a:latin typeface="Times New Roman" panose="02020603050405020304" pitchFamily="18" charset="0"/>
                  <a:cs typeface="Times New Roman" panose="02020603050405020304" pitchFamily="18" charset="0"/>
                </a:rPr>
                <a:t>M</a:t>
              </a:r>
            </a:p>
          </p:txBody>
        </p:sp>
        <p:cxnSp>
          <p:nvCxnSpPr>
            <p:cNvPr id="7" name="Straight Connector 6">
              <a:extLst>
                <a:ext uri="{FF2B5EF4-FFF2-40B4-BE49-F238E27FC236}">
                  <a16:creationId xmlns:a16="http://schemas.microsoft.com/office/drawing/2014/main" id="{B850F5F5-CFBD-2B47-A556-D8762EFB65BE}"/>
                </a:ext>
              </a:extLst>
            </p:cNvPr>
            <p:cNvCxnSpPr/>
            <p:nvPr/>
          </p:nvCxnSpPr>
          <p:spPr>
            <a:xfrm>
              <a:off x="6620126" y="3608363"/>
              <a:ext cx="1209822" cy="0"/>
            </a:xfrm>
            <a:prstGeom prst="line">
              <a:avLst/>
            </a:prstGeom>
            <a:grpFill/>
            <a:ln w="762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90216280-C8B7-5E41-BFFB-AE7E1F193882}"/>
                </a:ext>
              </a:extLst>
            </p:cNvPr>
            <p:cNvCxnSpPr>
              <a:cxnSpLocks/>
            </p:cNvCxnSpPr>
            <p:nvPr/>
          </p:nvCxnSpPr>
          <p:spPr>
            <a:xfrm>
              <a:off x="6901037" y="2811194"/>
              <a:ext cx="648000" cy="0"/>
            </a:xfrm>
            <a:prstGeom prst="line">
              <a:avLst/>
            </a:prstGeom>
            <a:grpFill/>
            <a:ln w="762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6C890FC2-0F80-534C-B67B-0A88C3020A27}"/>
                </a:ext>
              </a:extLst>
            </p:cNvPr>
            <p:cNvCxnSpPr/>
            <p:nvPr/>
          </p:nvCxnSpPr>
          <p:spPr>
            <a:xfrm>
              <a:off x="7225037" y="2497015"/>
              <a:ext cx="0" cy="1111348"/>
            </a:xfrm>
            <a:prstGeom prst="line">
              <a:avLst/>
            </a:prstGeom>
            <a:grpFill/>
            <a:ln w="76200">
              <a:solidFill>
                <a:schemeClr val="accent4"/>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7004F83E-ACEE-7D43-801B-E9EB76401A6D}"/>
                </a:ext>
              </a:extLst>
            </p:cNvPr>
            <p:cNvSpPr txBox="1"/>
            <p:nvPr/>
          </p:nvSpPr>
          <p:spPr>
            <a:xfrm>
              <a:off x="6399626" y="2132214"/>
              <a:ext cx="1650821" cy="2411660"/>
            </a:xfrm>
            <a:prstGeom prst="rect">
              <a:avLst/>
            </a:prstGeom>
            <a:noFill/>
            <a:ln>
              <a:noFill/>
            </a:ln>
          </p:spPr>
          <p:txBody>
            <a:bodyPr wrap="square" rtlCol="0">
              <a:prstTxWarp prst="textArchDown">
                <a:avLst/>
              </a:prstTxWarp>
              <a:spAutoFit/>
            </a:bodyPr>
            <a:lstStyle/>
            <a:p>
              <a:pPr algn="ctr"/>
              <a:r>
                <a:rPr lang="en-GB" sz="1600" b="1" dirty="0">
                  <a:solidFill>
                    <a:schemeClr val="bg1"/>
                  </a:solidFill>
                  <a:latin typeface="Times New Roman" panose="02020603050405020304" pitchFamily="18" charset="0"/>
                  <a:cs typeface="Times New Roman" panose="02020603050405020304" pitchFamily="18" charset="0"/>
                </a:rPr>
                <a:t>  PER MARIAM  </a:t>
              </a:r>
            </a:p>
          </p:txBody>
        </p:sp>
      </p:grpSp>
      <p:sp>
        <p:nvSpPr>
          <p:cNvPr id="11" name="TextBox 10">
            <a:extLst>
              <a:ext uri="{FF2B5EF4-FFF2-40B4-BE49-F238E27FC236}">
                <a16:creationId xmlns:a16="http://schemas.microsoft.com/office/drawing/2014/main" id="{0385BB78-8D38-3344-8173-C43F6F608102}"/>
              </a:ext>
            </a:extLst>
          </p:cNvPr>
          <p:cNvSpPr txBox="1"/>
          <p:nvPr/>
        </p:nvSpPr>
        <p:spPr>
          <a:xfrm>
            <a:off x="4098465" y="2730336"/>
            <a:ext cx="7581969" cy="830997"/>
          </a:xfrm>
          <a:prstGeom prst="rect">
            <a:avLst/>
          </a:prstGeom>
          <a:noFill/>
        </p:spPr>
        <p:txBody>
          <a:bodyPr wrap="square" rtlCol="0">
            <a:spAutoFit/>
          </a:bodyPr>
          <a:lstStyle/>
          <a:p>
            <a:r>
              <a:rPr lang="en-GB" sz="4800" dirty="0">
                <a:latin typeface="Century Gothic" panose="020B0502020202020204" pitchFamily="34" charset="0"/>
              </a:rPr>
              <a:t>Sacred Spaces P</a:t>
            </a:r>
            <a:r>
              <a:rPr lang="en-GB" sz="4000" dirty="0">
                <a:latin typeface="Century Gothic" panose="020B0502020202020204" pitchFamily="34" charset="0"/>
              </a:rPr>
              <a:t>RAYER</a:t>
            </a:r>
          </a:p>
        </p:txBody>
      </p:sp>
      <p:cxnSp>
        <p:nvCxnSpPr>
          <p:cNvPr id="12" name="Straight Connector 11">
            <a:extLst>
              <a:ext uri="{FF2B5EF4-FFF2-40B4-BE49-F238E27FC236}">
                <a16:creationId xmlns:a16="http://schemas.microsoft.com/office/drawing/2014/main" id="{44766E03-6BA5-8F45-9FF1-04F6C9941B51}"/>
              </a:ext>
            </a:extLst>
          </p:cNvPr>
          <p:cNvCxnSpPr>
            <a:cxnSpLocks/>
          </p:cNvCxnSpPr>
          <p:nvPr/>
        </p:nvCxnSpPr>
        <p:spPr>
          <a:xfrm>
            <a:off x="4757980" y="3561333"/>
            <a:ext cx="5439905" cy="0"/>
          </a:xfrm>
          <a:prstGeom prst="line">
            <a:avLst/>
          </a:prstGeom>
          <a:ln w="76200" cap="rnd">
            <a:solidFill>
              <a:srgbClr val="F6C107"/>
            </a:solidFill>
            <a:round/>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7854767D-AF54-D44B-8203-42CB97363C2E}"/>
              </a:ext>
            </a:extLst>
          </p:cNvPr>
          <p:cNvSpPr txBox="1"/>
          <p:nvPr/>
        </p:nvSpPr>
        <p:spPr>
          <a:xfrm>
            <a:off x="4641280" y="3524593"/>
            <a:ext cx="5556605" cy="1446550"/>
          </a:xfrm>
          <a:prstGeom prst="rect">
            <a:avLst/>
          </a:prstGeom>
          <a:noFill/>
        </p:spPr>
        <p:txBody>
          <a:bodyPr wrap="square" rtlCol="0">
            <a:spAutoFit/>
          </a:bodyPr>
          <a:lstStyle/>
          <a:p>
            <a:pPr algn="ctr"/>
            <a:r>
              <a:rPr lang="en-GB" sz="4000" dirty="0">
                <a:latin typeface="Century Gothic" panose="020B0502020202020204" pitchFamily="34" charset="0"/>
              </a:rPr>
              <a:t>Week commencing: </a:t>
            </a:r>
          </a:p>
          <a:p>
            <a:pPr algn="ctr"/>
            <a:r>
              <a:rPr lang="en-GB" sz="4800" dirty="0">
                <a:latin typeface="Century Gothic" panose="020B0502020202020204" pitchFamily="34" charset="0"/>
              </a:rPr>
              <a:t>9th  February</a:t>
            </a:r>
            <a:endParaRPr lang="en-GB" sz="4000" dirty="0">
              <a:latin typeface="Century Gothic" panose="020B0502020202020204" pitchFamily="34" charset="0"/>
            </a:endParaRPr>
          </a:p>
        </p:txBody>
      </p:sp>
    </p:spTree>
    <p:extLst>
      <p:ext uri="{BB962C8B-B14F-4D97-AF65-F5344CB8AC3E}">
        <p14:creationId xmlns:p14="http://schemas.microsoft.com/office/powerpoint/2010/main" val="14100139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458D25E9-1A61-D847-A121-FC62F69DACCB}"/>
              </a:ext>
            </a:extLst>
          </p:cNvPr>
          <p:cNvSpPr txBox="1"/>
          <p:nvPr/>
        </p:nvSpPr>
        <p:spPr>
          <a:xfrm>
            <a:off x="5878006" y="3517950"/>
            <a:ext cx="5842941" cy="1938992"/>
          </a:xfrm>
          <a:prstGeom prst="rect">
            <a:avLst/>
          </a:prstGeom>
          <a:noFill/>
        </p:spPr>
        <p:txBody>
          <a:bodyPr wrap="square">
            <a:spAutoFit/>
          </a:bodyPr>
          <a:lstStyle/>
          <a:p>
            <a:pPr algn="ctr"/>
            <a:r>
              <a:rPr lang="en-GB" sz="2400" b="0" i="0" dirty="0">
                <a:effectLst/>
                <a:latin typeface="Century Gothic" panose="020B0502020202020204" pitchFamily="34" charset="0"/>
              </a:rPr>
              <a:t>This half term at St Mary’s we are </a:t>
            </a:r>
            <a:r>
              <a:rPr lang="en-GB" sz="2400" dirty="0">
                <a:effectLst/>
                <a:latin typeface="Century Gothic" panose="020B0502020202020204" pitchFamily="34" charset="0"/>
                <a:ea typeface="Calibri" panose="020F0502020204030204" pitchFamily="34" charset="0"/>
              </a:rPr>
              <a:t>are growing to be </a:t>
            </a:r>
            <a:r>
              <a:rPr lang="en-GB" sz="2400" b="1" dirty="0">
                <a:solidFill>
                  <a:srgbClr val="00B0F0"/>
                </a:solidFill>
                <a:effectLst/>
                <a:latin typeface="Century Gothic" panose="020B0502020202020204" pitchFamily="34" charset="0"/>
                <a:ea typeface="Calibri" panose="020F0502020204030204" pitchFamily="34" charset="0"/>
              </a:rPr>
              <a:t>curious</a:t>
            </a:r>
            <a:r>
              <a:rPr lang="en-GB" sz="2400" dirty="0">
                <a:effectLst/>
                <a:latin typeface="Century Gothic" panose="020B0502020202020204" pitchFamily="34" charset="0"/>
                <a:ea typeface="Calibri" panose="020F0502020204030204" pitchFamily="34" charset="0"/>
              </a:rPr>
              <a:t> about everything; and </a:t>
            </a:r>
            <a:r>
              <a:rPr lang="en-GB" sz="2400" b="1" dirty="0">
                <a:solidFill>
                  <a:srgbClr val="00B0F0"/>
                </a:solidFill>
                <a:effectLst/>
                <a:latin typeface="Century Gothic" panose="020B0502020202020204" pitchFamily="34" charset="0"/>
                <a:ea typeface="Calibri" panose="020F0502020204030204" pitchFamily="34" charset="0"/>
              </a:rPr>
              <a:t>active</a:t>
            </a:r>
            <a:r>
              <a:rPr lang="en-GB" sz="2400" dirty="0">
                <a:effectLst/>
                <a:latin typeface="Century Gothic" panose="020B0502020202020204" pitchFamily="34" charset="0"/>
                <a:ea typeface="Calibri" panose="020F0502020204030204" pitchFamily="34" charset="0"/>
              </a:rPr>
              <a:t> in our engagement with the world, changing what we can for the better.</a:t>
            </a:r>
            <a:r>
              <a:rPr lang="en-GB" sz="2400" dirty="0">
                <a:effectLst/>
                <a:latin typeface="Century Gothic" panose="020B0502020202020204" pitchFamily="34" charset="0"/>
              </a:rPr>
              <a:t> </a:t>
            </a:r>
            <a:endParaRPr lang="en-GB" sz="2400" b="0" i="0" dirty="0">
              <a:effectLst/>
              <a:latin typeface="Century Gothic" panose="020B0502020202020204" pitchFamily="34" charset="0"/>
            </a:endParaRPr>
          </a:p>
        </p:txBody>
      </p:sp>
      <p:sp>
        <p:nvSpPr>
          <p:cNvPr id="5" name="Flowchart: Document 34">
            <a:extLst>
              <a:ext uri="{FF2B5EF4-FFF2-40B4-BE49-F238E27FC236}">
                <a16:creationId xmlns:a16="http://schemas.microsoft.com/office/drawing/2014/main" id="{A164E1DF-631F-AF41-91B4-05BFC3651F67}"/>
              </a:ext>
            </a:extLst>
          </p:cNvPr>
          <p:cNvSpPr/>
          <p:nvPr/>
        </p:nvSpPr>
        <p:spPr>
          <a:xfrm rot="15949037" flipH="1">
            <a:off x="2083342" y="3081971"/>
            <a:ext cx="6912342" cy="787422"/>
          </a:xfrm>
          <a:prstGeom prst="flowChartDocument">
            <a:avLst/>
          </a:prstGeom>
          <a:solidFill>
            <a:srgbClr val="FFC000"/>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50" name="Picture 2" descr="Catholic Virtue Tree, grateful and generous, learned and wise, intentional  and prophetic, compassionate and loving, eloquent and tru… | Catholic,  Virtue, Intentions">
            <a:extLst>
              <a:ext uri="{FF2B5EF4-FFF2-40B4-BE49-F238E27FC236}">
                <a16:creationId xmlns:a16="http://schemas.microsoft.com/office/drawing/2014/main" id="{F597F7B5-A745-1144-B35C-5BE320255E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3191"/>
            <a:ext cx="5386387"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Flowchart: Document 34">
            <a:extLst>
              <a:ext uri="{FF2B5EF4-FFF2-40B4-BE49-F238E27FC236}">
                <a16:creationId xmlns:a16="http://schemas.microsoft.com/office/drawing/2014/main" id="{531824E5-72F1-184D-9CFB-B04C7D1EEE7A}"/>
              </a:ext>
            </a:extLst>
          </p:cNvPr>
          <p:cNvSpPr/>
          <p:nvPr/>
        </p:nvSpPr>
        <p:spPr>
          <a:xfrm rot="5400000" flipH="1">
            <a:off x="8458737" y="3175099"/>
            <a:ext cx="6912342" cy="554184"/>
          </a:xfrm>
          <a:prstGeom prst="flowChartDocument">
            <a:avLst/>
          </a:prstGeom>
          <a:solidFill>
            <a:srgbClr val="FFC000"/>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lowchart: Document 25">
            <a:extLst>
              <a:ext uri="{FF2B5EF4-FFF2-40B4-BE49-F238E27FC236}">
                <a16:creationId xmlns:a16="http://schemas.microsoft.com/office/drawing/2014/main" id="{7334333B-18BE-894E-8305-936E2874C3E9}"/>
              </a:ext>
            </a:extLst>
          </p:cNvPr>
          <p:cNvSpPr/>
          <p:nvPr/>
        </p:nvSpPr>
        <p:spPr>
          <a:xfrm rot="10800000">
            <a:off x="5386385" y="5391182"/>
            <a:ext cx="6805613" cy="1470275"/>
          </a:xfrm>
          <a:prstGeom prst="flowChartDocument">
            <a:avLst/>
          </a:prstGeom>
          <a:solidFill>
            <a:srgbClr val="FFC000"/>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04A39346-7DD5-7A4A-91B1-F5645042DEC9}"/>
              </a:ext>
            </a:extLst>
          </p:cNvPr>
          <p:cNvSpPr txBox="1"/>
          <p:nvPr/>
        </p:nvSpPr>
        <p:spPr>
          <a:xfrm>
            <a:off x="5386383" y="5721178"/>
            <a:ext cx="6805612" cy="1077218"/>
          </a:xfrm>
          <a:prstGeom prst="rect">
            <a:avLst/>
          </a:prstGeom>
          <a:noFill/>
        </p:spPr>
        <p:txBody>
          <a:bodyPr wrap="square" rtlCol="0">
            <a:spAutoFit/>
          </a:bodyPr>
          <a:lstStyle/>
          <a:p>
            <a:pPr algn="ctr"/>
            <a:r>
              <a:rPr lang="en-US" sz="2400" b="1" i="1" dirty="0">
                <a:latin typeface="Century Gothic" panose="020B0502020202020204" pitchFamily="34" charset="0"/>
              </a:rPr>
              <a:t>Curious and Active</a:t>
            </a:r>
          </a:p>
          <a:p>
            <a:pPr algn="ctr"/>
            <a:r>
              <a:rPr lang="en-US" sz="2000" b="1" i="1" dirty="0">
                <a:latin typeface="Century Gothic" panose="020B0502020202020204" pitchFamily="34" charset="0"/>
              </a:rPr>
              <a:t>PRACTICE</a:t>
            </a:r>
            <a:r>
              <a:rPr lang="en-US" sz="2000" dirty="0">
                <a:latin typeface="Century Gothic" panose="020B0502020202020204" pitchFamily="34" charset="0"/>
              </a:rPr>
              <a:t> your skills, </a:t>
            </a:r>
            <a:r>
              <a:rPr lang="en-US" sz="2000" b="1" i="1" dirty="0">
                <a:latin typeface="Century Gothic" panose="020B0502020202020204" pitchFamily="34" charset="0"/>
              </a:rPr>
              <a:t>REVISE </a:t>
            </a:r>
            <a:r>
              <a:rPr lang="en-US" sz="2000" dirty="0">
                <a:latin typeface="Century Gothic" panose="020B0502020202020204" pitchFamily="34" charset="0"/>
              </a:rPr>
              <a:t>your </a:t>
            </a:r>
            <a:r>
              <a:rPr lang="en-US" sz="2000" b="1" i="1" dirty="0">
                <a:latin typeface="Century Gothic" panose="020B0502020202020204" pitchFamily="34" charset="0"/>
              </a:rPr>
              <a:t>KNOWLEDGE </a:t>
            </a:r>
            <a:r>
              <a:rPr lang="en-US" sz="2000" dirty="0">
                <a:latin typeface="Century Gothic" panose="020B0502020202020204" pitchFamily="34" charset="0"/>
              </a:rPr>
              <a:t>and </a:t>
            </a:r>
            <a:r>
              <a:rPr lang="en-US" sz="2000" b="1" i="1" dirty="0">
                <a:latin typeface="Century Gothic" panose="020B0502020202020204" pitchFamily="34" charset="0"/>
              </a:rPr>
              <a:t>APPLY</a:t>
            </a:r>
            <a:r>
              <a:rPr lang="en-US" sz="2000" dirty="0">
                <a:latin typeface="Century Gothic" panose="020B0502020202020204" pitchFamily="34" charset="0"/>
              </a:rPr>
              <a:t> your learning to problems and in daily life</a:t>
            </a:r>
          </a:p>
        </p:txBody>
      </p:sp>
      <p:pic>
        <p:nvPicPr>
          <p:cNvPr id="1028" name="Picture 4" descr="Virtues – St. Mary's &amp; St. Patrick's Catholic Primary School">
            <a:extLst>
              <a:ext uri="{FF2B5EF4-FFF2-40B4-BE49-F238E27FC236}">
                <a16:creationId xmlns:a16="http://schemas.microsoft.com/office/drawing/2014/main" id="{2AD4C401-EB1C-7147-AC17-CEDCAFD9DEF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04385" y="0"/>
            <a:ext cx="3380067" cy="35837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46752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 name="Picture 10">
            <a:extLst>
              <a:ext uri="{FF2B5EF4-FFF2-40B4-BE49-F238E27FC236}">
                <a16:creationId xmlns:a16="http://schemas.microsoft.com/office/drawing/2014/main" id="{1B20DE22-883A-BD42-A0DC-48A86D94656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9610" t="42988" r="9031" b="13633"/>
          <a:stretch/>
        </p:blipFill>
        <p:spPr bwMode="auto">
          <a:xfrm>
            <a:off x="5498757" y="-41191"/>
            <a:ext cx="6833141" cy="5727573"/>
          </a:xfrm>
          <a:prstGeom prst="rect">
            <a:avLst/>
          </a:prstGeom>
          <a:noFill/>
          <a:extLst>
            <a:ext uri="{909E8E84-426E-40DD-AFC4-6F175D3DCCD1}">
              <a14:hiddenFill xmlns:a14="http://schemas.microsoft.com/office/drawing/2010/main">
                <a:solidFill>
                  <a:srgbClr val="FFFFFF"/>
                </a:solidFill>
              </a14:hiddenFill>
            </a:ext>
          </a:extLst>
        </p:spPr>
      </p:pic>
      <p:sp>
        <p:nvSpPr>
          <p:cNvPr id="22" name="Rectangle 21">
            <a:extLst>
              <a:ext uri="{FF2B5EF4-FFF2-40B4-BE49-F238E27FC236}">
                <a16:creationId xmlns:a16="http://schemas.microsoft.com/office/drawing/2014/main" id="{86339537-3EFD-4081-9858-AC61F89B072E}"/>
              </a:ext>
            </a:extLst>
          </p:cNvPr>
          <p:cNvSpPr/>
          <p:nvPr/>
        </p:nvSpPr>
        <p:spPr>
          <a:xfrm>
            <a:off x="168513" y="-41191"/>
            <a:ext cx="4463742" cy="5925453"/>
          </a:xfrm>
          <a:prstGeom prst="rect">
            <a:avLst/>
          </a:prstGeom>
          <a:solidFill>
            <a:srgbClr val="F899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5" name="Flowchart: Document 34">
            <a:extLst>
              <a:ext uri="{FF2B5EF4-FFF2-40B4-BE49-F238E27FC236}">
                <a16:creationId xmlns:a16="http://schemas.microsoft.com/office/drawing/2014/main" id="{88F8C41D-6029-4CCC-9C47-4726BAA64B0C}"/>
              </a:ext>
            </a:extLst>
          </p:cNvPr>
          <p:cNvSpPr/>
          <p:nvPr/>
        </p:nvSpPr>
        <p:spPr>
          <a:xfrm rot="15949037" flipH="1">
            <a:off x="-3356756" y="3024989"/>
            <a:ext cx="6958439" cy="787422"/>
          </a:xfrm>
          <a:prstGeom prst="flowChartDocument">
            <a:avLst/>
          </a:prstGeom>
          <a:solidFill>
            <a:schemeClr val="accent6"/>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Flowchart: Document 12"/>
          <p:cNvSpPr/>
          <p:nvPr/>
        </p:nvSpPr>
        <p:spPr>
          <a:xfrm rot="16200000">
            <a:off x="1580476" y="2577415"/>
            <a:ext cx="6854169" cy="1616957"/>
          </a:xfrm>
          <a:prstGeom prst="flowChartDocument">
            <a:avLst/>
          </a:prstGeom>
          <a:solidFill>
            <a:srgbClr val="F89930"/>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6" name="Flowchart: Document 25">
            <a:extLst>
              <a:ext uri="{FF2B5EF4-FFF2-40B4-BE49-F238E27FC236}">
                <a16:creationId xmlns:a16="http://schemas.microsoft.com/office/drawing/2014/main" id="{B1D33294-2057-4784-BDEE-02E49BD23483}"/>
              </a:ext>
            </a:extLst>
          </p:cNvPr>
          <p:cNvSpPr/>
          <p:nvPr/>
        </p:nvSpPr>
        <p:spPr>
          <a:xfrm rot="10800000">
            <a:off x="-12700" y="5566063"/>
            <a:ext cx="12344598" cy="1295396"/>
          </a:xfrm>
          <a:prstGeom prst="flowChartDocument">
            <a:avLst/>
          </a:prstGeom>
          <a:solidFill>
            <a:schemeClr val="accent6"/>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6" name="Title 1">
            <a:extLst>
              <a:ext uri="{FF2B5EF4-FFF2-40B4-BE49-F238E27FC236}">
                <a16:creationId xmlns:a16="http://schemas.microsoft.com/office/drawing/2014/main" id="{4158DD09-0233-4618-B413-208518ABC2EE}"/>
              </a:ext>
            </a:extLst>
          </p:cNvPr>
          <p:cNvSpPr txBox="1">
            <a:spLocks/>
          </p:cNvSpPr>
          <p:nvPr/>
        </p:nvSpPr>
        <p:spPr>
          <a:xfrm>
            <a:off x="848479" y="5686382"/>
            <a:ext cx="10722724" cy="942228"/>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4800" b="1" i="0" dirty="0">
                <a:solidFill>
                  <a:schemeClr val="bg1"/>
                </a:solidFill>
                <a:effectLst/>
                <a:latin typeface="Century Gothic" panose="020B0502020202020204" pitchFamily="34" charset="0"/>
              </a:rPr>
              <a:t>5</a:t>
            </a:r>
            <a:r>
              <a:rPr lang="en-GB" sz="4800" b="1" baseline="30000" dirty="0">
                <a:solidFill>
                  <a:schemeClr val="bg1"/>
                </a:solidFill>
                <a:latin typeface="Century Gothic" panose="020B0502020202020204" pitchFamily="34" charset="0"/>
              </a:rPr>
              <a:t>th</a:t>
            </a:r>
            <a:r>
              <a:rPr lang="en-GB" sz="4800" b="1" i="0" dirty="0">
                <a:solidFill>
                  <a:schemeClr val="bg1"/>
                </a:solidFill>
                <a:effectLst/>
                <a:latin typeface="Century Gothic" panose="020B0502020202020204" pitchFamily="34" charset="0"/>
              </a:rPr>
              <a:t> Sunday in Ordinary Time</a:t>
            </a:r>
          </a:p>
        </p:txBody>
      </p:sp>
      <p:sp>
        <p:nvSpPr>
          <p:cNvPr id="14" name="TextBox 13">
            <a:extLst>
              <a:ext uri="{FF2B5EF4-FFF2-40B4-BE49-F238E27FC236}">
                <a16:creationId xmlns:a16="http://schemas.microsoft.com/office/drawing/2014/main" id="{E7D500FC-D8B4-4040-B130-9C146FB5DFE4}"/>
              </a:ext>
            </a:extLst>
          </p:cNvPr>
          <p:cNvSpPr txBox="1"/>
          <p:nvPr/>
        </p:nvSpPr>
        <p:spPr>
          <a:xfrm>
            <a:off x="443316" y="803213"/>
            <a:ext cx="5055441" cy="3785652"/>
          </a:xfrm>
          <a:prstGeom prst="rect">
            <a:avLst/>
          </a:prstGeom>
          <a:noFill/>
        </p:spPr>
        <p:txBody>
          <a:bodyPr wrap="square" lIns="91440" tIns="45720" rIns="91440" bIns="45720" rtlCol="0" anchor="t">
            <a:spAutoFit/>
          </a:bodyPr>
          <a:lstStyle/>
          <a:p>
            <a:pPr algn="ctr"/>
            <a:r>
              <a:rPr lang="en-GB" sz="6400" b="1" i="1" dirty="0">
                <a:effectLst>
                  <a:outerShdw blurRad="38100" dist="38100" dir="2700000" algn="tl">
                    <a:srgbClr val="000000">
                      <a:alpha val="43137"/>
                    </a:srgbClr>
                  </a:outerShdw>
                </a:effectLst>
                <a:latin typeface="Century Gothic" panose="020B0502020202020204" pitchFamily="34" charset="0"/>
              </a:rPr>
              <a:t>‘</a:t>
            </a:r>
            <a:r>
              <a:rPr lang="en-GB" sz="8000" b="1" i="1" dirty="0">
                <a:solidFill>
                  <a:srgbClr val="000000"/>
                </a:solidFill>
                <a:effectLst/>
                <a:latin typeface="Century Gothic" panose="020B0502020202020204" pitchFamily="34" charset="0"/>
              </a:rPr>
              <a:t>You are the salt of the earth</a:t>
            </a:r>
            <a:r>
              <a:rPr lang="en-GB" sz="6400" b="1" i="1" dirty="0">
                <a:solidFill>
                  <a:srgbClr val="000000"/>
                </a:solidFill>
                <a:effectLst/>
                <a:latin typeface="Century Gothic" panose="020B0502020202020204" pitchFamily="34" charset="0"/>
              </a:rPr>
              <a:t>.</a:t>
            </a:r>
            <a:r>
              <a:rPr lang="en-GB" sz="6400" b="1" i="1" dirty="0">
                <a:effectLst>
                  <a:outerShdw blurRad="38100" dist="38100" dir="2700000" algn="tl">
                    <a:srgbClr val="000000">
                      <a:alpha val="43137"/>
                    </a:srgbClr>
                  </a:outerShdw>
                </a:effectLst>
                <a:latin typeface="Century Gothic" panose="020B0502020202020204" pitchFamily="34" charset="0"/>
              </a:rPr>
              <a:t>’</a:t>
            </a:r>
          </a:p>
        </p:txBody>
      </p:sp>
    </p:spTree>
    <p:extLst>
      <p:ext uri="{BB962C8B-B14F-4D97-AF65-F5344CB8AC3E}">
        <p14:creationId xmlns:p14="http://schemas.microsoft.com/office/powerpoint/2010/main" val="1334189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Image result for paper background">
            <a:extLst>
              <a:ext uri="{FF2B5EF4-FFF2-40B4-BE49-F238E27FC236}">
                <a16:creationId xmlns:a16="http://schemas.microsoft.com/office/drawing/2014/main" id="{C768D690-6F8C-6A46-A1EA-208661BB4559}"/>
              </a:ext>
            </a:extLst>
          </p:cNvPr>
          <p:cNvPicPr>
            <a:picLocks noChangeAspect="1" noChangeArrowheads="1"/>
          </p:cNvPicPr>
          <p:nvPr/>
        </p:nvPicPr>
        <p:blipFill>
          <a:blip r:embed="rId3">
            <a:alphaModFix/>
            <a:extLst>
              <a:ext uri="{28A0092B-C50C-407E-A947-70E740481C1C}">
                <a14:useLocalDpi xmlns:a14="http://schemas.microsoft.com/office/drawing/2010/main" val="0"/>
              </a:ext>
            </a:extLst>
          </a:blip>
          <a:srcRect/>
          <a:stretch>
            <a:fillRect/>
          </a:stretch>
        </p:blipFill>
        <p:spPr bwMode="auto">
          <a:xfrm>
            <a:off x="296926" y="276759"/>
            <a:ext cx="11366537" cy="6581241"/>
          </a:xfrm>
          <a:prstGeom prst="rect">
            <a:avLst/>
          </a:prstGeom>
          <a:noFill/>
          <a:extLst>
            <a:ext uri="{909E8E84-426E-40DD-AFC4-6F175D3DCCD1}">
              <a14:hiddenFill xmlns:a14="http://schemas.microsoft.com/office/drawing/2010/main">
                <a:solidFill>
                  <a:srgbClr val="FFFFFF"/>
                </a:solidFill>
              </a14:hiddenFill>
            </a:ext>
          </a:extLst>
        </p:spPr>
      </p:pic>
      <p:sp>
        <p:nvSpPr>
          <p:cNvPr id="18" name="Flowchart: Document 13">
            <a:extLst>
              <a:ext uri="{FF2B5EF4-FFF2-40B4-BE49-F238E27FC236}">
                <a16:creationId xmlns:a16="http://schemas.microsoft.com/office/drawing/2014/main" id="{CB1C4FB9-C435-9349-921D-A2C7753D4467}"/>
              </a:ext>
            </a:extLst>
          </p:cNvPr>
          <p:cNvSpPr/>
          <p:nvPr/>
        </p:nvSpPr>
        <p:spPr>
          <a:xfrm>
            <a:off x="296926" y="-40562"/>
            <a:ext cx="11366537" cy="1450477"/>
          </a:xfrm>
          <a:prstGeom prst="flowChartDocument">
            <a:avLst/>
          </a:prstGeom>
          <a:solidFill>
            <a:schemeClr val="bg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Content Placeholder 2"/>
          <p:cNvSpPr>
            <a:spLocks noGrp="1"/>
          </p:cNvSpPr>
          <p:nvPr>
            <p:ph idx="1"/>
          </p:nvPr>
        </p:nvSpPr>
        <p:spPr>
          <a:xfrm>
            <a:off x="296926" y="1325797"/>
            <a:ext cx="2724279" cy="1443790"/>
          </a:xfrm>
        </p:spPr>
        <p:txBody>
          <a:bodyPr>
            <a:normAutofit lnSpcReduction="10000"/>
          </a:bodyPr>
          <a:lstStyle/>
          <a:p>
            <a:pPr marL="0" indent="0">
              <a:buNone/>
            </a:pPr>
            <a:r>
              <a:rPr lang="en-GB" sz="3600" b="1" dirty="0">
                <a:latin typeface="Century Gothic" panose="020B0502020202020204" pitchFamily="34" charset="0"/>
              </a:rPr>
              <a:t>In the name of the Father</a:t>
            </a:r>
          </a:p>
        </p:txBody>
      </p:sp>
      <p:pic>
        <p:nvPicPr>
          <p:cNvPr id="10" name="Picture 9"/>
          <p:cNvPicPr>
            <a:picLocks noChangeAspect="1"/>
          </p:cNvPicPr>
          <p:nvPr/>
        </p:nvPicPr>
        <p:blipFill rotWithShape="1">
          <a:blip r:embed="rId4"/>
          <a:srcRect l="33501" r="32276" b="50830"/>
          <a:stretch/>
        </p:blipFill>
        <p:spPr>
          <a:xfrm>
            <a:off x="2833248" y="1493608"/>
            <a:ext cx="1559508" cy="2349361"/>
          </a:xfrm>
          <a:prstGeom prst="rect">
            <a:avLst/>
          </a:prstGeom>
        </p:spPr>
      </p:pic>
      <p:pic>
        <p:nvPicPr>
          <p:cNvPr id="12" name="Picture 11"/>
          <p:cNvPicPr>
            <a:picLocks noChangeAspect="1"/>
          </p:cNvPicPr>
          <p:nvPr/>
        </p:nvPicPr>
        <p:blipFill rotWithShape="1">
          <a:blip r:embed="rId4"/>
          <a:srcRect l="66127" b="50729"/>
          <a:stretch/>
        </p:blipFill>
        <p:spPr>
          <a:xfrm>
            <a:off x="9358752" y="1325797"/>
            <a:ext cx="1746477" cy="2663639"/>
          </a:xfrm>
          <a:prstGeom prst="rect">
            <a:avLst/>
          </a:prstGeom>
        </p:spPr>
      </p:pic>
      <p:sp>
        <p:nvSpPr>
          <p:cNvPr id="13" name="Content Placeholder 2"/>
          <p:cNvSpPr txBox="1">
            <a:spLocks/>
          </p:cNvSpPr>
          <p:nvPr/>
        </p:nvSpPr>
        <p:spPr>
          <a:xfrm>
            <a:off x="7323815" y="1548424"/>
            <a:ext cx="1925474" cy="14437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600" b="1" dirty="0">
                <a:latin typeface="Century Gothic" panose="020B0502020202020204" pitchFamily="34" charset="0"/>
              </a:rPr>
              <a:t>And of the Son</a:t>
            </a:r>
          </a:p>
        </p:txBody>
      </p:sp>
      <p:sp>
        <p:nvSpPr>
          <p:cNvPr id="11" name="Content Placeholder 2">
            <a:extLst>
              <a:ext uri="{FF2B5EF4-FFF2-40B4-BE49-F238E27FC236}">
                <a16:creationId xmlns:a16="http://schemas.microsoft.com/office/drawing/2014/main" id="{9F12456C-A805-48A0-BFA0-BDA319454075}"/>
              </a:ext>
            </a:extLst>
          </p:cNvPr>
          <p:cNvSpPr txBox="1">
            <a:spLocks/>
          </p:cNvSpPr>
          <p:nvPr/>
        </p:nvSpPr>
        <p:spPr>
          <a:xfrm>
            <a:off x="600720" y="4127944"/>
            <a:ext cx="2630972" cy="14437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600" b="1" dirty="0">
                <a:latin typeface="Century Gothic" panose="020B0502020202020204" pitchFamily="34" charset="0"/>
              </a:rPr>
              <a:t>And of the Holy Spirit</a:t>
            </a:r>
          </a:p>
        </p:txBody>
      </p:sp>
      <p:pic>
        <p:nvPicPr>
          <p:cNvPr id="14" name="Picture 13">
            <a:extLst>
              <a:ext uri="{FF2B5EF4-FFF2-40B4-BE49-F238E27FC236}">
                <a16:creationId xmlns:a16="http://schemas.microsoft.com/office/drawing/2014/main" id="{E8100F6E-3659-4C7A-811B-507987D8CF3B}"/>
              </a:ext>
            </a:extLst>
          </p:cNvPr>
          <p:cNvPicPr>
            <a:picLocks noChangeAspect="1"/>
          </p:cNvPicPr>
          <p:nvPr/>
        </p:nvPicPr>
        <p:blipFill rotWithShape="1">
          <a:blip r:embed="rId4"/>
          <a:srcRect l="557" t="47312" r="31719" b="3518"/>
          <a:stretch/>
        </p:blipFill>
        <p:spPr>
          <a:xfrm>
            <a:off x="3269565" y="4127944"/>
            <a:ext cx="3086100" cy="2349361"/>
          </a:xfrm>
          <a:prstGeom prst="rect">
            <a:avLst/>
          </a:prstGeom>
        </p:spPr>
      </p:pic>
      <p:pic>
        <p:nvPicPr>
          <p:cNvPr id="5" name="Picture 4">
            <a:extLst>
              <a:ext uri="{FF2B5EF4-FFF2-40B4-BE49-F238E27FC236}">
                <a16:creationId xmlns:a16="http://schemas.microsoft.com/office/drawing/2014/main" id="{5845A1AD-D62E-4E9A-A88D-888AC0F0B3D4}"/>
              </a:ext>
            </a:extLst>
          </p:cNvPr>
          <p:cNvPicPr>
            <a:picLocks noChangeAspect="1"/>
          </p:cNvPicPr>
          <p:nvPr/>
        </p:nvPicPr>
        <p:blipFill rotWithShape="1">
          <a:blip r:embed="rId4"/>
          <a:srcRect l="66127" t="49786" b="3229"/>
          <a:stretch/>
        </p:blipFill>
        <p:spPr>
          <a:xfrm>
            <a:off x="8907408" y="4126769"/>
            <a:ext cx="1746477" cy="2540000"/>
          </a:xfrm>
          <a:prstGeom prst="rect">
            <a:avLst/>
          </a:prstGeom>
        </p:spPr>
      </p:pic>
      <p:sp>
        <p:nvSpPr>
          <p:cNvPr id="6" name="Content Placeholder 2">
            <a:extLst>
              <a:ext uri="{FF2B5EF4-FFF2-40B4-BE49-F238E27FC236}">
                <a16:creationId xmlns:a16="http://schemas.microsoft.com/office/drawing/2014/main" id="{AF758930-62FF-4626-BEE7-4C56533A291D}"/>
              </a:ext>
            </a:extLst>
          </p:cNvPr>
          <p:cNvSpPr txBox="1">
            <a:spLocks/>
          </p:cNvSpPr>
          <p:nvPr/>
        </p:nvSpPr>
        <p:spPr>
          <a:xfrm>
            <a:off x="7236135" y="4127944"/>
            <a:ext cx="3869094" cy="14437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600" b="1" dirty="0">
                <a:latin typeface="Century Gothic" panose="020B0502020202020204" pitchFamily="34" charset="0"/>
              </a:rPr>
              <a:t>Amen</a:t>
            </a:r>
          </a:p>
        </p:txBody>
      </p:sp>
      <p:sp>
        <p:nvSpPr>
          <p:cNvPr id="16" name="Title 1">
            <a:extLst>
              <a:ext uri="{FF2B5EF4-FFF2-40B4-BE49-F238E27FC236}">
                <a16:creationId xmlns:a16="http://schemas.microsoft.com/office/drawing/2014/main" id="{E160C0B0-6074-2D49-8CBA-85FA09DD77EB}"/>
              </a:ext>
            </a:extLst>
          </p:cNvPr>
          <p:cNvSpPr>
            <a:spLocks noGrp="1"/>
          </p:cNvSpPr>
          <p:nvPr>
            <p:ph type="title"/>
          </p:nvPr>
        </p:nvSpPr>
        <p:spPr>
          <a:xfrm>
            <a:off x="838200" y="85528"/>
            <a:ext cx="10515600" cy="1325563"/>
          </a:xfrm>
        </p:spPr>
        <p:txBody>
          <a:bodyPr>
            <a:normAutofit/>
          </a:bodyPr>
          <a:lstStyle/>
          <a:p>
            <a:pPr algn="ctr"/>
            <a:r>
              <a:rPr lang="en-GB" sz="4000" i="1" dirty="0">
                <a:latin typeface="Century Gothic" panose="020B0502020202020204" pitchFamily="34" charset="0"/>
              </a:rPr>
              <a:t>Let us remember that we are in the Holy Presence of God...</a:t>
            </a:r>
          </a:p>
        </p:txBody>
      </p:sp>
      <p:sp>
        <p:nvSpPr>
          <p:cNvPr id="17" name="Rectangle: Rounded Corners 91">
            <a:extLst>
              <a:ext uri="{FF2B5EF4-FFF2-40B4-BE49-F238E27FC236}">
                <a16:creationId xmlns:a16="http://schemas.microsoft.com/office/drawing/2014/main" id="{0C7819F4-AC2D-D84B-AFD7-B18254AB92A6}"/>
              </a:ext>
            </a:extLst>
          </p:cNvPr>
          <p:cNvSpPr/>
          <p:nvPr/>
        </p:nvSpPr>
        <p:spPr>
          <a:xfrm>
            <a:off x="296926" y="85528"/>
            <a:ext cx="11366537" cy="6581241"/>
          </a:xfrm>
          <a:prstGeom prst="roundRect">
            <a:avLst>
              <a:gd name="adj" fmla="val 1757"/>
            </a:avLst>
          </a:prstGeom>
          <a:noFill/>
          <a:ln w="76200">
            <a:solidFill>
              <a:srgbClr val="F6C1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extLst>
      <p:ext uri="{BB962C8B-B14F-4D97-AF65-F5344CB8AC3E}">
        <p14:creationId xmlns:p14="http://schemas.microsoft.com/office/powerpoint/2010/main" val="2018156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paper background">
            <a:extLst>
              <a:ext uri="{FF2B5EF4-FFF2-40B4-BE49-F238E27FC236}">
                <a16:creationId xmlns:a16="http://schemas.microsoft.com/office/drawing/2014/main" id="{BB0CF368-00A0-4D33-8466-664857A66F70}"/>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a:stretch>
            <a:fillRect/>
          </a:stretch>
        </p:blipFill>
        <p:spPr bwMode="auto">
          <a:xfrm>
            <a:off x="-1432" y="0"/>
            <a:ext cx="12193432"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660DF4F-67AB-4AF0-B19C-4EF89B61F285}"/>
              </a:ext>
            </a:extLst>
          </p:cNvPr>
          <p:cNvSpPr txBox="1"/>
          <p:nvPr/>
        </p:nvSpPr>
        <p:spPr>
          <a:xfrm>
            <a:off x="0" y="277888"/>
            <a:ext cx="6295698" cy="5632311"/>
          </a:xfrm>
          <a:prstGeom prst="rect">
            <a:avLst/>
          </a:prstGeom>
          <a:noFill/>
        </p:spPr>
        <p:txBody>
          <a:bodyPr wrap="square" lIns="91440" tIns="45720" rIns="91440" bIns="45720" rtlCol="0" anchor="t">
            <a:spAutoFit/>
          </a:bodyPr>
          <a:lstStyle/>
          <a:p>
            <a:pPr algn="ctr"/>
            <a:r>
              <a:rPr lang="en-GB" sz="7000" b="1" dirty="0">
                <a:latin typeface="Century Gothic" panose="020B0502020202020204" pitchFamily="34" charset="0"/>
              </a:rPr>
              <a:t>A reading </a:t>
            </a:r>
          </a:p>
          <a:p>
            <a:pPr algn="ctr"/>
            <a:r>
              <a:rPr lang="en-GB" sz="7000" b="1" dirty="0">
                <a:latin typeface="Century Gothic" panose="020B0502020202020204" pitchFamily="34" charset="0"/>
              </a:rPr>
              <a:t>from</a:t>
            </a:r>
          </a:p>
          <a:p>
            <a:pPr algn="ctr"/>
            <a:r>
              <a:rPr lang="en-GB" sz="7000" b="1" dirty="0">
                <a:latin typeface="Century Gothic" panose="020B0502020202020204" pitchFamily="34" charset="0"/>
              </a:rPr>
              <a:t>THE GOSPEL</a:t>
            </a:r>
          </a:p>
          <a:p>
            <a:pPr algn="ctr"/>
            <a:r>
              <a:rPr lang="en-GB" sz="7000" b="1" dirty="0">
                <a:latin typeface="Century Gothic" panose="020B0502020202020204" pitchFamily="34" charset="0"/>
              </a:rPr>
              <a:t>According to</a:t>
            </a:r>
          </a:p>
          <a:p>
            <a:pPr algn="ctr"/>
            <a:r>
              <a:rPr lang="en-GB" sz="8000" b="1" i="1" dirty="0">
                <a:solidFill>
                  <a:srgbClr val="FF0000"/>
                </a:solidFill>
                <a:latin typeface="Century Gothic" panose="020B0502020202020204" pitchFamily="34" charset="0"/>
              </a:rPr>
              <a:t>MATTHEW</a:t>
            </a:r>
          </a:p>
        </p:txBody>
      </p:sp>
      <p:pic>
        <p:nvPicPr>
          <p:cNvPr id="1026" name="Picture 2" descr="Matthew's Gospel and getting things in order | Making an ass of myself">
            <a:extLst>
              <a:ext uri="{FF2B5EF4-FFF2-40B4-BE49-F238E27FC236}">
                <a16:creationId xmlns:a16="http://schemas.microsoft.com/office/drawing/2014/main" id="{CC3C8959-887A-1CAD-CC92-E740755DC8B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68269" y="-1"/>
            <a:ext cx="5423731" cy="6983345"/>
          </a:xfrm>
          <a:prstGeom prst="rect">
            <a:avLst/>
          </a:prstGeom>
          <a:noFill/>
          <a:extLst>
            <a:ext uri="{909E8E84-426E-40DD-AFC4-6F175D3DCCD1}">
              <a14:hiddenFill xmlns:a14="http://schemas.microsoft.com/office/drawing/2010/main">
                <a:solidFill>
                  <a:srgbClr val="FFFFFF"/>
                </a:solidFill>
              </a14:hiddenFill>
            </a:ext>
          </a:extLst>
        </p:spPr>
      </p:pic>
      <p:sp>
        <p:nvSpPr>
          <p:cNvPr id="7" name="Flowchart: Document 6">
            <a:extLst>
              <a:ext uri="{FF2B5EF4-FFF2-40B4-BE49-F238E27FC236}">
                <a16:creationId xmlns:a16="http://schemas.microsoft.com/office/drawing/2014/main" id="{6B4008E3-AF60-467E-81D0-550FEFA3AD4B}"/>
              </a:ext>
            </a:extLst>
          </p:cNvPr>
          <p:cNvSpPr/>
          <p:nvPr/>
        </p:nvSpPr>
        <p:spPr>
          <a:xfrm rot="16033587" flipH="1">
            <a:off x="3024549" y="3164054"/>
            <a:ext cx="7406539" cy="916390"/>
          </a:xfrm>
          <a:prstGeom prst="flowChartDocument">
            <a:avLst/>
          </a:prstGeom>
          <a:solidFill>
            <a:srgbClr val="CC9900"/>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772048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82" name="Picture 10" descr="Matthew 5:13 16 Artwork | Bible Art">
            <a:extLst>
              <a:ext uri="{FF2B5EF4-FFF2-40B4-BE49-F238E27FC236}">
                <a16:creationId xmlns:a16="http://schemas.microsoft.com/office/drawing/2014/main" id="{FBB8CB7C-0E02-3C4E-B688-390E085C829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7892" y="14044"/>
            <a:ext cx="6858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CC548A0A-A89B-404D-BBE3-414CC2E7DCDC}"/>
              </a:ext>
            </a:extLst>
          </p:cNvPr>
          <p:cNvSpPr txBox="1"/>
          <p:nvPr/>
        </p:nvSpPr>
        <p:spPr>
          <a:xfrm>
            <a:off x="2" y="-50220"/>
            <a:ext cx="6944496" cy="6986528"/>
          </a:xfrm>
          <a:prstGeom prst="rect">
            <a:avLst/>
          </a:prstGeom>
          <a:blipFill>
            <a:blip r:embed="rId3"/>
            <a:tile tx="0" ty="0" sx="100000" sy="100000" flip="none" algn="tl"/>
          </a:blipFill>
        </p:spPr>
        <p:txBody>
          <a:bodyPr wrap="square">
            <a:spAutoFit/>
          </a:bodyPr>
          <a:lstStyle/>
          <a:p>
            <a:pPr algn="l"/>
            <a:r>
              <a:rPr lang="en-GB" sz="2800" b="0" i="0" dirty="0">
                <a:solidFill>
                  <a:srgbClr val="000000"/>
                </a:solidFill>
                <a:effectLst/>
                <a:latin typeface="Century Gothic" panose="020B0502020202020204" pitchFamily="34" charset="0"/>
              </a:rPr>
              <a:t>Jesus said to his disciples: “You are the salt of the earth. But if salt loses its taste, with what can it be seasoned? It is no longer good for anything but to be thrown out and trampled underfoot.</a:t>
            </a:r>
          </a:p>
          <a:p>
            <a:pPr algn="l"/>
            <a:r>
              <a:rPr lang="en-GB" sz="2800" b="0" i="0" dirty="0">
                <a:solidFill>
                  <a:srgbClr val="000000"/>
                </a:solidFill>
                <a:effectLst/>
                <a:latin typeface="Century Gothic" panose="020B0502020202020204" pitchFamily="34" charset="0"/>
              </a:rPr>
              <a:t>You are the light of the world. A city set on a mountain cannot be hidden. Nor do they light a lamp and then put it under a bushel basket; it is set on a lampstand, where it gives light to all in the house.</a:t>
            </a:r>
          </a:p>
          <a:p>
            <a:pPr algn="l"/>
            <a:r>
              <a:rPr lang="en-GB" sz="2800" b="0" i="0" dirty="0">
                <a:solidFill>
                  <a:srgbClr val="000000"/>
                </a:solidFill>
                <a:effectLst/>
                <a:latin typeface="Century Gothic" panose="020B0502020202020204" pitchFamily="34" charset="0"/>
              </a:rPr>
              <a:t>Just so, your light must shine before others, that they may see your good deeds and glorify your heavenly Father.”</a:t>
            </a:r>
          </a:p>
        </p:txBody>
      </p:sp>
      <p:sp>
        <p:nvSpPr>
          <p:cNvPr id="5" name="Flowchart: Document 34">
            <a:extLst>
              <a:ext uri="{FF2B5EF4-FFF2-40B4-BE49-F238E27FC236}">
                <a16:creationId xmlns:a16="http://schemas.microsoft.com/office/drawing/2014/main" id="{57470790-4A9D-2F45-94EE-AC37ABEF59C5}"/>
              </a:ext>
            </a:extLst>
          </p:cNvPr>
          <p:cNvSpPr/>
          <p:nvPr/>
        </p:nvSpPr>
        <p:spPr>
          <a:xfrm rot="16200000" flipH="1">
            <a:off x="3712203" y="3168031"/>
            <a:ext cx="6986528" cy="521938"/>
          </a:xfrm>
          <a:prstGeom prst="flowChartDocument">
            <a:avLst/>
          </a:prstGeom>
          <a:solidFill>
            <a:schemeClr val="accent6"/>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6565877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TextBox 44"/>
          <p:cNvSpPr txBox="1"/>
          <p:nvPr/>
        </p:nvSpPr>
        <p:spPr>
          <a:xfrm>
            <a:off x="8006" y="1187805"/>
            <a:ext cx="12192000" cy="646331"/>
          </a:xfrm>
          <a:prstGeom prst="rect">
            <a:avLst/>
          </a:prstGeom>
          <a:solidFill>
            <a:srgbClr val="FFC000"/>
          </a:solidFill>
        </p:spPr>
        <p:txBody>
          <a:bodyPr wrap="square" lIns="91440" tIns="45720" rIns="91440" bIns="45720" rtlCol="0" anchor="t">
            <a:spAutoFit/>
          </a:bodyPr>
          <a:lstStyle/>
          <a:p>
            <a:pPr algn="ctr"/>
            <a:r>
              <a:rPr lang="en-GB" sz="3200" b="1" i="1" dirty="0">
                <a:solidFill>
                  <a:srgbClr val="FF0000"/>
                </a:solidFill>
                <a:effectLst/>
                <a:latin typeface="Century Gothic" panose="020B0502020202020204" pitchFamily="34" charset="0"/>
              </a:rPr>
              <a:t>‘</a:t>
            </a:r>
            <a:r>
              <a:rPr lang="en-GB" sz="3600" b="1" i="1" dirty="0">
                <a:solidFill>
                  <a:srgbClr val="FF0000"/>
                </a:solidFill>
                <a:effectLst/>
                <a:latin typeface="Century Gothic" panose="020B0502020202020204" pitchFamily="34" charset="0"/>
              </a:rPr>
              <a:t>You are the salt of the earth’</a:t>
            </a:r>
          </a:p>
        </p:txBody>
      </p:sp>
      <p:sp>
        <p:nvSpPr>
          <p:cNvPr id="48" name="Flowchart: Document 47">
            <a:extLst>
              <a:ext uri="{FF2B5EF4-FFF2-40B4-BE49-F238E27FC236}">
                <a16:creationId xmlns:a16="http://schemas.microsoft.com/office/drawing/2014/main" id="{B1D33294-2057-4784-BDEE-02E49BD23483}"/>
              </a:ext>
            </a:extLst>
          </p:cNvPr>
          <p:cNvSpPr/>
          <p:nvPr/>
        </p:nvSpPr>
        <p:spPr>
          <a:xfrm rot="10800000" flipH="1">
            <a:off x="-27243" y="1919902"/>
            <a:ext cx="12192000" cy="1526576"/>
          </a:xfrm>
          <a:prstGeom prst="flowChartDocument">
            <a:avLst/>
          </a:prstGeom>
          <a:solidFill>
            <a:srgbClr val="FFC000"/>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9" name="Rectangle 48"/>
          <p:cNvSpPr/>
          <p:nvPr/>
        </p:nvSpPr>
        <p:spPr>
          <a:xfrm>
            <a:off x="-27028" y="3398381"/>
            <a:ext cx="12191785" cy="3501511"/>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Flowchart: Document 5"/>
          <p:cNvSpPr/>
          <p:nvPr/>
        </p:nvSpPr>
        <p:spPr>
          <a:xfrm>
            <a:off x="-17179" y="1"/>
            <a:ext cx="12217185" cy="1077266"/>
          </a:xfrm>
          <a:prstGeom prst="flowChartDocument">
            <a:avLst/>
          </a:prstGeom>
          <a:solidFill>
            <a:schemeClr val="bg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p:cNvSpPr txBox="1"/>
          <p:nvPr/>
        </p:nvSpPr>
        <p:spPr>
          <a:xfrm>
            <a:off x="-17394" y="85306"/>
            <a:ext cx="12209394" cy="769441"/>
          </a:xfrm>
          <a:prstGeom prst="rect">
            <a:avLst/>
          </a:prstGeom>
          <a:solidFill>
            <a:schemeClr val="bg1"/>
          </a:solidFill>
        </p:spPr>
        <p:txBody>
          <a:bodyPr wrap="square" rtlCol="0">
            <a:spAutoFit/>
          </a:bodyPr>
          <a:lstStyle/>
          <a:p>
            <a:pPr algn="ctr"/>
            <a:r>
              <a:rPr lang="en-GB" sz="4400" b="1" i="1" dirty="0">
                <a:solidFill>
                  <a:srgbClr val="FFC000"/>
                </a:solidFill>
                <a:effectLst>
                  <a:outerShdw blurRad="38100" dist="38100" dir="2700000" algn="tl">
                    <a:srgbClr val="000000">
                      <a:alpha val="43137"/>
                    </a:srgbClr>
                  </a:outerShdw>
                </a:effectLst>
                <a:latin typeface="Century Gothic" panose="020B0502020202020204" pitchFamily="34" charset="0"/>
              </a:rPr>
              <a:t>Scripture           Sound Bite</a:t>
            </a:r>
          </a:p>
        </p:txBody>
      </p:sp>
      <p:pic>
        <p:nvPicPr>
          <p:cNvPr id="5" name="Graphic 4" descr="Voice with solid fill">
            <a:extLst>
              <a:ext uri="{FF2B5EF4-FFF2-40B4-BE49-F238E27FC236}">
                <a16:creationId xmlns:a16="http://schemas.microsoft.com/office/drawing/2014/main" id="{D6430F63-1762-4B47-B167-DF6C6ED9B31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245475" y="-110537"/>
            <a:ext cx="1275108" cy="1275108"/>
          </a:xfrm>
          <a:prstGeom prst="rect">
            <a:avLst/>
          </a:prstGeom>
        </p:spPr>
      </p:pic>
      <p:sp>
        <p:nvSpPr>
          <p:cNvPr id="3" name="TextBox 2">
            <a:extLst>
              <a:ext uri="{FF2B5EF4-FFF2-40B4-BE49-F238E27FC236}">
                <a16:creationId xmlns:a16="http://schemas.microsoft.com/office/drawing/2014/main" id="{6D832516-2C69-4925-97BD-E1F9DC4F9358}"/>
              </a:ext>
            </a:extLst>
          </p:cNvPr>
          <p:cNvSpPr txBox="1"/>
          <p:nvPr/>
        </p:nvSpPr>
        <p:spPr>
          <a:xfrm>
            <a:off x="568411" y="2136837"/>
            <a:ext cx="11239707" cy="4524315"/>
          </a:xfrm>
          <a:prstGeom prst="rect">
            <a:avLst/>
          </a:prstGeom>
          <a:noFill/>
        </p:spPr>
        <p:txBody>
          <a:bodyPr wrap="square" lIns="91440" tIns="45720" rIns="91440" bIns="45720" rtlCol="0" anchor="t">
            <a:spAutoFit/>
          </a:bodyPr>
          <a:lstStyle/>
          <a:p>
            <a:pPr algn="l"/>
            <a:r>
              <a:rPr lang="en-GB" sz="3200" b="0" i="0" dirty="0">
                <a:solidFill>
                  <a:srgbClr val="000000"/>
                </a:solidFill>
                <a:effectLst/>
                <a:latin typeface="Century Gothic" panose="020B0502020202020204" pitchFamily="34" charset="0"/>
              </a:rPr>
              <a:t>Jesus compares his followers to salt, light, and a city on a hill. These things do not exist for themselves but for the good of others. Salt preserves and enhances, light reveals and guides, and a city on a hill helps people find their way. In the same way, faith should not be just personal. It should influence and improve the world. Faith is not just about believing the right things. It is about putting those beliefs into action through good works and love.</a:t>
            </a:r>
          </a:p>
        </p:txBody>
      </p:sp>
    </p:spTree>
    <p:extLst>
      <p:ext uri="{BB962C8B-B14F-4D97-AF65-F5344CB8AC3E}">
        <p14:creationId xmlns:p14="http://schemas.microsoft.com/office/powerpoint/2010/main" val="25045747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8" name="Picture 8" descr="Matthew 5:13-16 Salt and Light Design Art Print">
            <a:extLst>
              <a:ext uri="{FF2B5EF4-FFF2-40B4-BE49-F238E27FC236}">
                <a16:creationId xmlns:a16="http://schemas.microsoft.com/office/drawing/2014/main" id="{8BEFC2EA-6856-F544-9DC0-BEFEB044862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8209" t="14694" r="20290" b="20900"/>
          <a:stretch/>
        </p:blipFill>
        <p:spPr bwMode="auto">
          <a:xfrm>
            <a:off x="7832698" y="769440"/>
            <a:ext cx="4360532" cy="608856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CC548A0A-A89B-404D-BBE3-414CC2E7DCDC}"/>
              </a:ext>
            </a:extLst>
          </p:cNvPr>
          <p:cNvSpPr txBox="1"/>
          <p:nvPr/>
        </p:nvSpPr>
        <p:spPr>
          <a:xfrm>
            <a:off x="148260" y="856357"/>
            <a:ext cx="7023955" cy="6001643"/>
          </a:xfrm>
          <a:prstGeom prst="rect">
            <a:avLst/>
          </a:prstGeom>
          <a:noFill/>
        </p:spPr>
        <p:txBody>
          <a:bodyPr wrap="square">
            <a:spAutoFit/>
          </a:bodyPr>
          <a:lstStyle/>
          <a:p>
            <a:r>
              <a:rPr lang="en-GB" sz="2400" dirty="0">
                <a:latin typeface="Century Gothic" panose="020B0502020202020204" pitchFamily="34" charset="0"/>
              </a:rPr>
              <a:t>W</a:t>
            </a:r>
            <a:r>
              <a:rPr lang="en-GB" sz="2400" dirty="0">
                <a:effectLst/>
                <a:latin typeface="Century Gothic" panose="020B0502020202020204" pitchFamily="34" charset="0"/>
              </a:rPr>
              <a:t>e take a moment to reflect in silence.</a:t>
            </a:r>
          </a:p>
          <a:p>
            <a:pPr algn="ctr"/>
            <a:r>
              <a:rPr lang="en-GB" sz="2800" b="0" i="0" dirty="0">
                <a:solidFill>
                  <a:srgbClr val="000000"/>
                </a:solidFill>
                <a:effectLst/>
                <a:latin typeface="Century Gothic" panose="020B0502020202020204" pitchFamily="34" charset="0"/>
              </a:rPr>
              <a:t>Living as salt and light is not always easy, but we are reminded that our actions can make a difference. Even small acts of kindness can bring hope to others. When people trust in God and live with love, they help spread His message. Faith is not just about words, it is about how people live every day.</a:t>
            </a:r>
          </a:p>
          <a:p>
            <a:pPr algn="ctr"/>
            <a:r>
              <a:rPr lang="en-GB" sz="2800" b="0" i="0" dirty="0">
                <a:solidFill>
                  <a:srgbClr val="000000"/>
                </a:solidFill>
                <a:effectLst/>
                <a:latin typeface="Century Gothic" panose="020B0502020202020204" pitchFamily="34" charset="0"/>
              </a:rPr>
              <a:t>How can you bring light to someone who is struggling?</a:t>
            </a:r>
          </a:p>
          <a:p>
            <a:pPr algn="ctr"/>
            <a:endParaRPr lang="en-GB" sz="2800" dirty="0">
              <a:latin typeface="Century Gothic" panose="020B0502020202020204" pitchFamily="34" charset="0"/>
            </a:endParaRPr>
          </a:p>
          <a:p>
            <a:pPr marL="0" indent="0" algn="ctr">
              <a:buNone/>
            </a:pPr>
            <a:r>
              <a:rPr lang="en-GB" sz="2400" dirty="0">
                <a:effectLst/>
                <a:latin typeface="Century Gothic" panose="020B0502020202020204" pitchFamily="34" charset="0"/>
              </a:rPr>
              <a:t>We offer our intentions through Christ our </a:t>
            </a:r>
            <a:r>
              <a:rPr lang="en-GB" sz="2400" dirty="0">
                <a:latin typeface="Century Gothic" panose="020B0502020202020204" pitchFamily="34" charset="0"/>
              </a:rPr>
              <a:t>L</a:t>
            </a:r>
            <a:r>
              <a:rPr lang="en-GB" sz="2400" dirty="0">
                <a:effectLst/>
                <a:latin typeface="Century Gothic" panose="020B0502020202020204" pitchFamily="34" charset="0"/>
              </a:rPr>
              <a:t>ord,</a:t>
            </a:r>
          </a:p>
          <a:p>
            <a:pPr marL="0" indent="0" algn="ctr">
              <a:buNone/>
            </a:pPr>
            <a:r>
              <a:rPr lang="en-GB" sz="2400" b="1" dirty="0">
                <a:solidFill>
                  <a:srgbClr val="FF0000"/>
                </a:solidFill>
                <a:effectLst/>
                <a:latin typeface="Century Gothic" panose="020B0502020202020204" pitchFamily="34" charset="0"/>
              </a:rPr>
              <a:t>Amen</a:t>
            </a:r>
          </a:p>
        </p:txBody>
      </p:sp>
      <p:sp>
        <p:nvSpPr>
          <p:cNvPr id="10" name="Flowchart: Document 18">
            <a:extLst>
              <a:ext uri="{FF2B5EF4-FFF2-40B4-BE49-F238E27FC236}">
                <a16:creationId xmlns:a16="http://schemas.microsoft.com/office/drawing/2014/main" id="{5C2AB4A2-2BAF-504B-9E86-0F4418825817}"/>
              </a:ext>
            </a:extLst>
          </p:cNvPr>
          <p:cNvSpPr/>
          <p:nvPr/>
        </p:nvSpPr>
        <p:spPr>
          <a:xfrm rot="16351725">
            <a:off x="4165545" y="2942026"/>
            <a:ext cx="7188472" cy="858806"/>
          </a:xfrm>
          <a:prstGeom prst="flowChartDocumen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53419132-5C25-334C-BBF6-7515AF86E776}"/>
              </a:ext>
            </a:extLst>
          </p:cNvPr>
          <p:cNvSpPr txBox="1"/>
          <p:nvPr/>
        </p:nvSpPr>
        <p:spPr>
          <a:xfrm>
            <a:off x="-17395" y="0"/>
            <a:ext cx="12209394" cy="769441"/>
          </a:xfrm>
          <a:prstGeom prst="rect">
            <a:avLst/>
          </a:prstGeom>
          <a:solidFill>
            <a:srgbClr val="FFC000"/>
          </a:solidFill>
        </p:spPr>
        <p:txBody>
          <a:bodyPr wrap="square" rtlCol="0">
            <a:spAutoFit/>
          </a:bodyPr>
          <a:lstStyle/>
          <a:p>
            <a:pPr algn="ctr"/>
            <a:r>
              <a:rPr lang="en-GB" sz="4400" dirty="0">
                <a:solidFill>
                  <a:schemeClr val="bg1"/>
                </a:solidFill>
                <a:effectLst>
                  <a:outerShdw blurRad="38100" dist="38100" dir="2700000" algn="tl">
                    <a:srgbClr val="000000">
                      <a:alpha val="43137"/>
                    </a:srgbClr>
                  </a:outerShdw>
                </a:effectLst>
                <a:latin typeface="Berlin Sans FB" panose="020E0602020502020306" pitchFamily="34" charset="0"/>
              </a:rPr>
              <a:t>Silent prayer</a:t>
            </a:r>
            <a:endParaRPr lang="en-GB" sz="4400" i="1" dirty="0">
              <a:solidFill>
                <a:schemeClr val="bg1"/>
              </a:solidFill>
              <a:effectLst>
                <a:outerShdw blurRad="38100" dist="38100" dir="2700000" algn="tl">
                  <a:srgbClr val="000000">
                    <a:alpha val="43137"/>
                  </a:srgbClr>
                </a:outerShdw>
              </a:effectLst>
              <a:latin typeface="Berlin Sans FB" panose="020E0602020502020306" pitchFamily="34" charset="0"/>
            </a:endParaRPr>
          </a:p>
        </p:txBody>
      </p:sp>
    </p:spTree>
    <p:extLst>
      <p:ext uri="{BB962C8B-B14F-4D97-AF65-F5344CB8AC3E}">
        <p14:creationId xmlns:p14="http://schemas.microsoft.com/office/powerpoint/2010/main" val="160713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Image result for paper background">
            <a:extLst>
              <a:ext uri="{FF2B5EF4-FFF2-40B4-BE49-F238E27FC236}">
                <a16:creationId xmlns:a16="http://schemas.microsoft.com/office/drawing/2014/main" id="{A7B754C9-F454-A546-9AD2-2EA8DE756385}"/>
              </a:ext>
            </a:extLst>
          </p:cNvPr>
          <p:cNvPicPr>
            <a:picLocks noChangeAspect="1" noChangeArrowheads="1"/>
          </p:cNvPicPr>
          <p:nvPr/>
        </p:nvPicPr>
        <p:blipFill>
          <a:blip r:embed="rId2">
            <a:alphaModFix/>
            <a:extLst>
              <a:ext uri="{28A0092B-C50C-407E-A947-70E740481C1C}">
                <a14:useLocalDpi xmlns:a14="http://schemas.microsoft.com/office/drawing/2010/main" val="0"/>
              </a:ext>
            </a:extLst>
          </a:blip>
          <a:srcRect/>
          <a:stretch>
            <a:fillRect/>
          </a:stretch>
        </p:blipFill>
        <p:spPr bwMode="auto">
          <a:xfrm>
            <a:off x="326110" y="276760"/>
            <a:ext cx="11366537" cy="6479652"/>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Rounded Corners 91">
            <a:extLst>
              <a:ext uri="{FF2B5EF4-FFF2-40B4-BE49-F238E27FC236}">
                <a16:creationId xmlns:a16="http://schemas.microsoft.com/office/drawing/2014/main" id="{28FBAE2D-4FEE-F648-A3AD-BD38A119A101}"/>
              </a:ext>
            </a:extLst>
          </p:cNvPr>
          <p:cNvSpPr/>
          <p:nvPr/>
        </p:nvSpPr>
        <p:spPr>
          <a:xfrm>
            <a:off x="326110" y="276760"/>
            <a:ext cx="11424903" cy="6396414"/>
          </a:xfrm>
          <a:prstGeom prst="roundRect">
            <a:avLst>
              <a:gd name="adj" fmla="val 1757"/>
            </a:avLst>
          </a:prstGeom>
          <a:noFill/>
          <a:ln w="76200">
            <a:solidFill>
              <a:srgbClr val="F6C1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 name="TextBox 6">
            <a:extLst>
              <a:ext uri="{FF2B5EF4-FFF2-40B4-BE49-F238E27FC236}">
                <a16:creationId xmlns:a16="http://schemas.microsoft.com/office/drawing/2014/main" id="{CC548A0A-A89B-404D-BBE3-414CC2E7DCDC}"/>
              </a:ext>
            </a:extLst>
          </p:cNvPr>
          <p:cNvSpPr txBox="1"/>
          <p:nvPr/>
        </p:nvSpPr>
        <p:spPr>
          <a:xfrm>
            <a:off x="440987" y="276760"/>
            <a:ext cx="7882782" cy="3323987"/>
          </a:xfrm>
          <a:prstGeom prst="rect">
            <a:avLst/>
          </a:prstGeom>
          <a:noFill/>
        </p:spPr>
        <p:txBody>
          <a:bodyPr wrap="square">
            <a:spAutoFit/>
          </a:bodyPr>
          <a:lstStyle/>
          <a:p>
            <a:pPr marL="0" indent="0" algn="ctr">
              <a:buNone/>
            </a:pPr>
            <a:r>
              <a:rPr lang="en-GB" sz="3000" dirty="0">
                <a:latin typeface="Century Gothic" panose="020B0502020202020204" pitchFamily="34" charset="0"/>
              </a:rPr>
              <a:t>We often need others to help us to believe in ourselves, to keep going, and to try doing things a bit differently. Even when we have experienced really difficult challenges in our lives, with the right support, we can continue to grow and even flourish.</a:t>
            </a:r>
            <a:endParaRPr lang="en-GB" sz="3000" dirty="0">
              <a:effectLst/>
              <a:latin typeface="Century Gothic" panose="020B0502020202020204" pitchFamily="34" charset="0"/>
            </a:endParaRPr>
          </a:p>
        </p:txBody>
      </p:sp>
      <p:grpSp>
        <p:nvGrpSpPr>
          <p:cNvPr id="10" name="Group 9">
            <a:extLst>
              <a:ext uri="{FF2B5EF4-FFF2-40B4-BE49-F238E27FC236}">
                <a16:creationId xmlns:a16="http://schemas.microsoft.com/office/drawing/2014/main" id="{DCF7C573-ED43-2E41-AEF8-D881FF431A51}"/>
              </a:ext>
            </a:extLst>
          </p:cNvPr>
          <p:cNvGrpSpPr/>
          <p:nvPr/>
        </p:nvGrpSpPr>
        <p:grpSpPr>
          <a:xfrm>
            <a:off x="499353" y="3640208"/>
            <a:ext cx="7594323" cy="2760592"/>
            <a:chOff x="2800732" y="3571568"/>
            <a:chExt cx="12686535" cy="3067597"/>
          </a:xfrm>
        </p:grpSpPr>
        <p:pic>
          <p:nvPicPr>
            <p:cNvPr id="11" name="Graphic 10">
              <a:extLst>
                <a:ext uri="{FF2B5EF4-FFF2-40B4-BE49-F238E27FC236}">
                  <a16:creationId xmlns:a16="http://schemas.microsoft.com/office/drawing/2014/main" id="{BA0C1D41-3B63-C840-9C9C-0D6789F21CB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0732" y="3571568"/>
              <a:ext cx="12686535" cy="3067597"/>
            </a:xfrm>
            <a:prstGeom prst="rect">
              <a:avLst/>
            </a:prstGeom>
          </p:spPr>
        </p:pic>
        <p:pic>
          <p:nvPicPr>
            <p:cNvPr id="12" name="Graphic 11">
              <a:extLst>
                <a:ext uri="{FF2B5EF4-FFF2-40B4-BE49-F238E27FC236}">
                  <a16:creationId xmlns:a16="http://schemas.microsoft.com/office/drawing/2014/main" id="{3E0BAE76-3065-5947-BFD3-BFCDAF3C2C8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210049" y="4022114"/>
              <a:ext cx="9867900" cy="2419350"/>
            </a:xfrm>
            <a:prstGeom prst="rect">
              <a:avLst/>
            </a:prstGeom>
          </p:spPr>
        </p:pic>
      </p:grpSp>
      <p:pic>
        <p:nvPicPr>
          <p:cNvPr id="2050" name="Picture 2" descr="If you are always trying to be normal, you will never know how amazing you  can be. - Quote by Maya Angelou">
            <a:extLst>
              <a:ext uri="{FF2B5EF4-FFF2-40B4-BE49-F238E27FC236}">
                <a16:creationId xmlns:a16="http://schemas.microsoft.com/office/drawing/2014/main" id="{540DA30F-4B20-7D45-8768-B41E65725A31}"/>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t="15909" b="9645"/>
          <a:stretch/>
        </p:blipFill>
        <p:spPr bwMode="auto">
          <a:xfrm>
            <a:off x="8323768" y="2987267"/>
            <a:ext cx="2784955" cy="3685907"/>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descr="A white circle with colorful text&#10;&#10;AI-generated content may be incorrect.">
            <a:extLst>
              <a:ext uri="{FF2B5EF4-FFF2-40B4-BE49-F238E27FC236}">
                <a16:creationId xmlns:a16="http://schemas.microsoft.com/office/drawing/2014/main" id="{5068B6E1-F425-F645-A628-4928F171F4AE}"/>
              </a:ext>
            </a:extLst>
          </p:cNvPr>
          <p:cNvPicPr>
            <a:picLocks noChangeAspect="1"/>
          </p:cNvPicPr>
          <p:nvPr/>
        </p:nvPicPr>
        <p:blipFill>
          <a:blip r:embed="rId8"/>
          <a:stretch>
            <a:fillRect/>
          </a:stretch>
        </p:blipFill>
        <p:spPr>
          <a:xfrm rot="603342">
            <a:off x="8451381" y="-144748"/>
            <a:ext cx="3182276" cy="3182276"/>
          </a:xfrm>
          <a:prstGeom prst="rect">
            <a:avLst/>
          </a:prstGeom>
        </p:spPr>
      </p:pic>
    </p:spTree>
    <p:extLst>
      <p:ext uri="{BB962C8B-B14F-4D97-AF65-F5344CB8AC3E}">
        <p14:creationId xmlns:p14="http://schemas.microsoft.com/office/powerpoint/2010/main" val="40092721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CB981F-0537-66EC-06C1-5B882A2F2902}"/>
            </a:ext>
          </a:extLst>
        </p:cNvPr>
        <p:cNvGrpSpPr/>
        <p:nvPr/>
      </p:nvGrpSpPr>
      <p:grpSpPr>
        <a:xfrm>
          <a:off x="0" y="0"/>
          <a:ext cx="0" cy="0"/>
          <a:chOff x="0" y="0"/>
          <a:chExt cx="0" cy="0"/>
        </a:xfrm>
      </p:grpSpPr>
      <p:pic>
        <p:nvPicPr>
          <p:cNvPr id="8" name="Picture 7" descr="A black and purple background&#10;&#10;AI-generated content may be incorrect.">
            <a:extLst>
              <a:ext uri="{FF2B5EF4-FFF2-40B4-BE49-F238E27FC236}">
                <a16:creationId xmlns:a16="http://schemas.microsoft.com/office/drawing/2014/main" id="{C34EA8AF-C641-4426-E044-8E6C89CEF7EA}"/>
              </a:ext>
            </a:extLst>
          </p:cNvPr>
          <p:cNvPicPr>
            <a:picLocks noChangeAspect="1"/>
          </p:cNvPicPr>
          <p:nvPr/>
        </p:nvPicPr>
        <p:blipFill>
          <a:blip r:embed="rId2"/>
          <a:stretch>
            <a:fillRect/>
          </a:stretch>
        </p:blipFill>
        <p:spPr>
          <a:xfrm flipH="1">
            <a:off x="0" y="0"/>
            <a:ext cx="12192000" cy="2083554"/>
          </a:xfrm>
          <a:prstGeom prst="rect">
            <a:avLst/>
          </a:prstGeom>
        </p:spPr>
      </p:pic>
      <p:sp>
        <p:nvSpPr>
          <p:cNvPr id="17" name="Subtitle 2">
            <a:extLst>
              <a:ext uri="{FF2B5EF4-FFF2-40B4-BE49-F238E27FC236}">
                <a16:creationId xmlns:a16="http://schemas.microsoft.com/office/drawing/2014/main" id="{F2B74214-7A19-CE28-2AC6-575565C3EB77}"/>
              </a:ext>
            </a:extLst>
          </p:cNvPr>
          <p:cNvSpPr txBox="1">
            <a:spLocks/>
          </p:cNvSpPr>
          <p:nvPr/>
        </p:nvSpPr>
        <p:spPr>
          <a:xfrm>
            <a:off x="373150" y="212208"/>
            <a:ext cx="8431031" cy="720895"/>
          </a:xfrm>
          <a:prstGeom prst="rect">
            <a:avLst/>
          </a:prstGeom>
          <a:no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lvl="0" algn="l">
              <a:spcBef>
                <a:spcPts val="1200"/>
              </a:spcBef>
            </a:pPr>
            <a:r>
              <a:rPr lang="en-GB" sz="2800" b="1" dirty="0">
                <a:solidFill>
                  <a:schemeClr val="bg1"/>
                </a:solidFill>
                <a:latin typeface="Century Gothic" panose="020B0502020202020204" pitchFamily="34" charset="0"/>
              </a:rPr>
              <a:t>A FEW IDEAS FROM PLACE2BE: </a:t>
            </a:r>
            <a:endParaRPr lang="en-GB" sz="2800" dirty="0">
              <a:solidFill>
                <a:schemeClr val="bg1"/>
              </a:solidFill>
              <a:latin typeface="Century Gothic" panose="020B0502020202020204" pitchFamily="34" charset="0"/>
              <a:cs typeface="Calibri" panose="020F0502020204030204" pitchFamily="34" charset="0"/>
            </a:endParaRPr>
          </a:p>
          <a:p>
            <a:pPr algn="l">
              <a:lnSpc>
                <a:spcPct val="100000"/>
              </a:lnSpc>
            </a:pPr>
            <a:endParaRPr lang="en-GB" b="1" dirty="0">
              <a:solidFill>
                <a:schemeClr val="bg2">
                  <a:lumMod val="25000"/>
                </a:schemeClr>
              </a:solidFill>
              <a:latin typeface="Rubrik SemiBold" panose="02000503000000020004" pitchFamily="2" charset="77"/>
            </a:endParaRPr>
          </a:p>
        </p:txBody>
      </p:sp>
      <p:pic>
        <p:nvPicPr>
          <p:cNvPr id="3" name="Picture 2" descr="A purple spiral on a black background&#10;&#10;AI-generated content may be incorrect.">
            <a:extLst>
              <a:ext uri="{FF2B5EF4-FFF2-40B4-BE49-F238E27FC236}">
                <a16:creationId xmlns:a16="http://schemas.microsoft.com/office/drawing/2014/main" id="{632A4FDC-3343-9C2D-7B25-5B58D2AC1239}"/>
              </a:ext>
            </a:extLst>
          </p:cNvPr>
          <p:cNvPicPr>
            <a:picLocks noChangeAspect="1"/>
          </p:cNvPicPr>
          <p:nvPr/>
        </p:nvPicPr>
        <p:blipFill>
          <a:blip r:embed="rId3"/>
          <a:stretch>
            <a:fillRect/>
          </a:stretch>
        </p:blipFill>
        <p:spPr>
          <a:xfrm>
            <a:off x="8304452" y="168717"/>
            <a:ext cx="997378" cy="807876"/>
          </a:xfrm>
          <a:prstGeom prst="rect">
            <a:avLst/>
          </a:prstGeom>
        </p:spPr>
      </p:pic>
      <p:grpSp>
        <p:nvGrpSpPr>
          <p:cNvPr id="44" name="Group 43">
            <a:extLst>
              <a:ext uri="{FF2B5EF4-FFF2-40B4-BE49-F238E27FC236}">
                <a16:creationId xmlns:a16="http://schemas.microsoft.com/office/drawing/2014/main" id="{F009BC89-E5C1-54FE-69B1-A2844A03E142}"/>
              </a:ext>
            </a:extLst>
          </p:cNvPr>
          <p:cNvGrpSpPr/>
          <p:nvPr/>
        </p:nvGrpSpPr>
        <p:grpSpPr>
          <a:xfrm>
            <a:off x="364826" y="572655"/>
            <a:ext cx="11772429" cy="4386922"/>
            <a:chOff x="348687" y="637476"/>
            <a:chExt cx="11772429" cy="4386922"/>
          </a:xfrm>
        </p:grpSpPr>
        <p:grpSp>
          <p:nvGrpSpPr>
            <p:cNvPr id="25" name="Group 24">
              <a:extLst>
                <a:ext uri="{FF2B5EF4-FFF2-40B4-BE49-F238E27FC236}">
                  <a16:creationId xmlns:a16="http://schemas.microsoft.com/office/drawing/2014/main" id="{ACF42C28-4DFB-FBDF-2B51-2F43B3AB7FF4}"/>
                </a:ext>
              </a:extLst>
            </p:cNvPr>
            <p:cNvGrpSpPr/>
            <p:nvPr/>
          </p:nvGrpSpPr>
          <p:grpSpPr>
            <a:xfrm>
              <a:off x="348687" y="761192"/>
              <a:ext cx="3441054" cy="2897670"/>
              <a:chOff x="10782" y="119396"/>
              <a:chExt cx="3632682" cy="2992456"/>
            </a:xfrm>
          </p:grpSpPr>
          <p:pic>
            <p:nvPicPr>
              <p:cNvPr id="23" name="Picture 22" descr="A yellow circle with black background&#10;&#10;AI-generated content may be incorrect.">
                <a:extLst>
                  <a:ext uri="{FF2B5EF4-FFF2-40B4-BE49-F238E27FC236}">
                    <a16:creationId xmlns:a16="http://schemas.microsoft.com/office/drawing/2014/main" id="{BB90802A-68B2-4F40-F0F3-BA428F6F2EEC}"/>
                  </a:ext>
                </a:extLst>
              </p:cNvPr>
              <p:cNvPicPr>
                <a:picLocks noChangeAspect="1"/>
              </p:cNvPicPr>
              <p:nvPr/>
            </p:nvPicPr>
            <p:blipFill>
              <a:blip r:embed="rId4"/>
              <a:stretch>
                <a:fillRect/>
              </a:stretch>
            </p:blipFill>
            <p:spPr>
              <a:xfrm>
                <a:off x="10782" y="119396"/>
                <a:ext cx="3632682" cy="2992456"/>
              </a:xfrm>
              <a:prstGeom prst="rect">
                <a:avLst/>
              </a:prstGeom>
            </p:spPr>
          </p:pic>
          <p:sp>
            <p:nvSpPr>
              <p:cNvPr id="9" name="Subtitle 2">
                <a:extLst>
                  <a:ext uri="{FF2B5EF4-FFF2-40B4-BE49-F238E27FC236}">
                    <a16:creationId xmlns:a16="http://schemas.microsoft.com/office/drawing/2014/main" id="{B89D379C-1771-B15A-9546-6C4A1735C8CB}"/>
                  </a:ext>
                </a:extLst>
              </p:cNvPr>
              <p:cNvSpPr txBox="1">
                <a:spLocks/>
              </p:cNvSpPr>
              <p:nvPr/>
            </p:nvSpPr>
            <p:spPr>
              <a:xfrm>
                <a:off x="218424" y="422857"/>
                <a:ext cx="3286412" cy="2679943"/>
              </a:xfrm>
              <a:prstGeom prst="rect">
                <a:avLst/>
              </a:prstGeom>
              <a:noFill/>
            </p:spPr>
            <p:txBody>
              <a:bodyPr vert="horz" lIns="91440" tIns="45720" rIns="91440" bIns="45720" rtlCol="0" anchor="t">
                <a:normAutofit fontScale="925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lvl="0">
                  <a:spcBef>
                    <a:spcPts val="1800"/>
                  </a:spcBef>
                </a:pPr>
                <a:r>
                  <a:rPr lang="en-GB" sz="2200" b="1" dirty="0">
                    <a:solidFill>
                      <a:schemeClr val="bg2">
                        <a:lumMod val="25000"/>
                      </a:schemeClr>
                    </a:solidFill>
                    <a:latin typeface="Century Gothic" panose="020B0502020202020204" pitchFamily="34" charset="0"/>
                  </a:rPr>
                  <a:t>Be authentic.</a:t>
                </a:r>
                <a:endParaRPr lang="en-GB" sz="2200" b="1" dirty="0">
                  <a:solidFill>
                    <a:schemeClr val="bg2">
                      <a:lumMod val="25000"/>
                    </a:schemeClr>
                  </a:solidFill>
                  <a:latin typeface="Century Gothic" panose="020B0502020202020204" pitchFamily="34" charset="0"/>
                  <a:ea typeface="Calibri"/>
                  <a:cs typeface="Calibri"/>
                </a:endParaRPr>
              </a:p>
              <a:p>
                <a:pPr lvl="0">
                  <a:lnSpc>
                    <a:spcPct val="110000"/>
                  </a:lnSpc>
                  <a:spcBef>
                    <a:spcPts val="600"/>
                  </a:spcBef>
                </a:pPr>
                <a:r>
                  <a:rPr lang="en-GB" sz="2200" dirty="0">
                    <a:solidFill>
                      <a:schemeClr val="bg2">
                        <a:lumMod val="25000"/>
                      </a:schemeClr>
                    </a:solidFill>
                    <a:latin typeface="Century Gothic" panose="020B0502020202020204" pitchFamily="34" charset="0"/>
                  </a:rPr>
                  <a:t>Rather than trying to "fit in", focus on being your true self. Belonging comes from being accepted for who you are.</a:t>
                </a:r>
                <a:r>
                  <a:rPr lang="en-US" sz="2200" dirty="0">
                    <a:solidFill>
                      <a:schemeClr val="bg2">
                        <a:lumMod val="25000"/>
                      </a:schemeClr>
                    </a:solidFill>
                    <a:latin typeface="Century Gothic" panose="020B0502020202020204" pitchFamily="34" charset="0"/>
                  </a:rPr>
                  <a:t> </a:t>
                </a:r>
                <a:endParaRPr lang="en-GB" sz="2200" dirty="0">
                  <a:solidFill>
                    <a:schemeClr val="bg2">
                      <a:lumMod val="25000"/>
                    </a:schemeClr>
                  </a:solidFill>
                  <a:latin typeface="Century Gothic" panose="020B0502020202020204" pitchFamily="34" charset="0"/>
                  <a:ea typeface="Calibri"/>
                  <a:cs typeface="Calibri"/>
                </a:endParaRPr>
              </a:p>
              <a:p>
                <a:pPr marL="16510" lvl="0" algn="l">
                  <a:lnSpc>
                    <a:spcPct val="120000"/>
                  </a:lnSpc>
                  <a:spcBef>
                    <a:spcPts val="1800"/>
                  </a:spcBef>
                </a:pPr>
                <a:endParaRPr lang="en-GB" sz="1600" dirty="0">
                  <a:solidFill>
                    <a:schemeClr val="bg2">
                      <a:lumMod val="25000"/>
                    </a:schemeClr>
                  </a:solidFill>
                  <a:latin typeface="Century Gothic" panose="020B0502020202020204" pitchFamily="34" charset="0"/>
                  <a:ea typeface="Calibri" panose="020F0502020204030204" pitchFamily="34" charset="0"/>
                  <a:cs typeface="Calibri" panose="020F0502020204030204" pitchFamily="34" charset="0"/>
                </a:endParaRPr>
              </a:p>
              <a:p>
                <a:pPr algn="l">
                  <a:lnSpc>
                    <a:spcPct val="100000"/>
                  </a:lnSpc>
                  <a:spcBef>
                    <a:spcPts val="600"/>
                  </a:spcBef>
                </a:pPr>
                <a:endParaRPr lang="en-GB" sz="1800" b="1" dirty="0">
                  <a:solidFill>
                    <a:schemeClr val="bg2">
                      <a:lumMod val="25000"/>
                    </a:schemeClr>
                  </a:solidFill>
                  <a:latin typeface="Rubrik SemiBold" panose="02000503000000020004" pitchFamily="2" charset="77"/>
                </a:endParaRPr>
              </a:p>
            </p:txBody>
          </p:sp>
        </p:grpSp>
        <p:grpSp>
          <p:nvGrpSpPr>
            <p:cNvPr id="29" name="Group 28">
              <a:extLst>
                <a:ext uri="{FF2B5EF4-FFF2-40B4-BE49-F238E27FC236}">
                  <a16:creationId xmlns:a16="http://schemas.microsoft.com/office/drawing/2014/main" id="{78D83701-C2CB-2C56-98FE-90D3973C1FB5}"/>
                </a:ext>
              </a:extLst>
            </p:cNvPr>
            <p:cNvGrpSpPr/>
            <p:nvPr/>
          </p:nvGrpSpPr>
          <p:grpSpPr>
            <a:xfrm>
              <a:off x="8292326" y="1596359"/>
              <a:ext cx="3828790" cy="3428039"/>
              <a:chOff x="-50981" y="3081410"/>
              <a:chExt cx="3148955" cy="3172399"/>
            </a:xfrm>
          </p:grpSpPr>
          <p:pic>
            <p:nvPicPr>
              <p:cNvPr id="27" name="Picture 26" descr="A green circle with black background&#10;&#10;AI-generated content may be incorrect.">
                <a:extLst>
                  <a:ext uri="{FF2B5EF4-FFF2-40B4-BE49-F238E27FC236}">
                    <a16:creationId xmlns:a16="http://schemas.microsoft.com/office/drawing/2014/main" id="{9CD9C842-99C9-C9D8-D232-6EE7FF2F3748}"/>
                  </a:ext>
                </a:extLst>
              </p:cNvPr>
              <p:cNvPicPr>
                <a:picLocks noChangeAspect="1"/>
              </p:cNvPicPr>
              <p:nvPr/>
            </p:nvPicPr>
            <p:blipFill>
              <a:blip r:embed="rId5"/>
              <a:stretch>
                <a:fillRect/>
              </a:stretch>
            </p:blipFill>
            <p:spPr>
              <a:xfrm>
                <a:off x="-50981" y="3081410"/>
                <a:ext cx="3148955" cy="2626014"/>
              </a:xfrm>
              <a:prstGeom prst="rect">
                <a:avLst/>
              </a:prstGeom>
            </p:spPr>
          </p:pic>
          <p:sp>
            <p:nvSpPr>
              <p:cNvPr id="11" name="Subtitle 2">
                <a:extLst>
                  <a:ext uri="{FF2B5EF4-FFF2-40B4-BE49-F238E27FC236}">
                    <a16:creationId xmlns:a16="http://schemas.microsoft.com/office/drawing/2014/main" id="{2CB298E8-973A-C21E-8878-9AFD23BE2F1C}"/>
                  </a:ext>
                </a:extLst>
              </p:cNvPr>
              <p:cNvSpPr txBox="1">
                <a:spLocks/>
              </p:cNvSpPr>
              <p:nvPr/>
            </p:nvSpPr>
            <p:spPr>
              <a:xfrm>
                <a:off x="127191" y="3497418"/>
                <a:ext cx="2840780" cy="2756391"/>
              </a:xfrm>
              <a:prstGeom prst="rect">
                <a:avLst/>
              </a:prstGeom>
              <a:noFill/>
            </p:spPr>
            <p:txBody>
              <a:bodyPr vert="horz" lIns="91440" tIns="45720" rIns="91440" bIns="45720" rtlCol="0">
                <a:normAutofit fontScale="92500"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lvl="0"/>
                <a:r>
                  <a:rPr lang="en-GB" b="1" dirty="0">
                    <a:solidFill>
                      <a:schemeClr val="bg1"/>
                    </a:solidFill>
                    <a:latin typeface="Century Gothic" panose="020B0502020202020204" pitchFamily="34" charset="0"/>
                  </a:rPr>
                  <a:t>Follow your interests. </a:t>
                </a:r>
              </a:p>
              <a:p>
                <a:pPr lvl="0">
                  <a:lnSpc>
                    <a:spcPct val="100000"/>
                  </a:lnSpc>
                </a:pPr>
                <a:r>
                  <a:rPr lang="en-GB" sz="2200" dirty="0">
                    <a:solidFill>
                      <a:schemeClr val="bg1"/>
                    </a:solidFill>
                    <a:latin typeface="Century Gothic" panose="020B0502020202020204" pitchFamily="34" charset="0"/>
                  </a:rPr>
                  <a:t>Join clubs or groups you enjoy. Whether it's sport, video games, music, or art, shared interests is a great way to connect with others.</a:t>
                </a:r>
                <a:r>
                  <a:rPr lang="en-US" sz="2200" dirty="0">
                    <a:solidFill>
                      <a:schemeClr val="bg1"/>
                    </a:solidFill>
                    <a:latin typeface="Century Gothic" panose="020B0502020202020204" pitchFamily="34" charset="0"/>
                  </a:rPr>
                  <a:t> </a:t>
                </a:r>
                <a:endParaRPr lang="en-GB" sz="2200" dirty="0">
                  <a:solidFill>
                    <a:schemeClr val="bg1"/>
                  </a:solidFill>
                  <a:latin typeface="Century Gothic" panose="020B0502020202020204" pitchFamily="34" charset="0"/>
                </a:endParaRPr>
              </a:p>
              <a:p>
                <a:pPr marL="17100" lvl="0" algn="l">
                  <a:lnSpc>
                    <a:spcPct val="120000"/>
                  </a:lnSpc>
                  <a:spcBef>
                    <a:spcPts val="1800"/>
                  </a:spcBef>
                </a:pPr>
                <a:r>
                  <a:rPr lang="en-US" dirty="0">
                    <a:solidFill>
                      <a:schemeClr val="bg2">
                        <a:lumMod val="25000"/>
                      </a:schemeClr>
                    </a:solidFill>
                    <a:latin typeface="Calibri" panose="020F0502020204030204" pitchFamily="34" charset="0"/>
                    <a:cs typeface="Calibri" panose="020F0502020204030204" pitchFamily="34" charset="0"/>
                  </a:rPr>
                  <a:t> </a:t>
                </a:r>
                <a:endParaRPr lang="en-GB" dirty="0">
                  <a:solidFill>
                    <a:schemeClr val="bg2">
                      <a:lumMod val="25000"/>
                    </a:schemeClr>
                  </a:solidFill>
                  <a:latin typeface="Calibri" panose="020F0502020204030204" pitchFamily="34" charset="0"/>
                  <a:cs typeface="Calibri" panose="020F0502020204030204" pitchFamily="34" charset="0"/>
                </a:endParaRPr>
              </a:p>
              <a:p>
                <a:pPr algn="l">
                  <a:lnSpc>
                    <a:spcPct val="100000"/>
                  </a:lnSpc>
                  <a:spcBef>
                    <a:spcPts val="600"/>
                  </a:spcBef>
                </a:pPr>
                <a:endParaRPr lang="en-GB" b="1" dirty="0">
                  <a:solidFill>
                    <a:schemeClr val="bg2">
                      <a:lumMod val="25000"/>
                    </a:schemeClr>
                  </a:solidFill>
                  <a:latin typeface="Rubrik SemiBold" panose="02000503000000020004" pitchFamily="2" charset="77"/>
                </a:endParaRPr>
              </a:p>
            </p:txBody>
          </p:sp>
        </p:grpSp>
        <p:grpSp>
          <p:nvGrpSpPr>
            <p:cNvPr id="35" name="Group 34">
              <a:extLst>
                <a:ext uri="{FF2B5EF4-FFF2-40B4-BE49-F238E27FC236}">
                  <a16:creationId xmlns:a16="http://schemas.microsoft.com/office/drawing/2014/main" id="{87801CB2-94BD-3626-29A8-967AADF095CF}"/>
                </a:ext>
              </a:extLst>
            </p:cNvPr>
            <p:cNvGrpSpPr/>
            <p:nvPr/>
          </p:nvGrpSpPr>
          <p:grpSpPr>
            <a:xfrm>
              <a:off x="3772699" y="637476"/>
              <a:ext cx="4662495" cy="3319669"/>
              <a:chOff x="7486750" y="693608"/>
              <a:chExt cx="4998589" cy="3623594"/>
            </a:xfrm>
          </p:grpSpPr>
          <p:pic>
            <p:nvPicPr>
              <p:cNvPr id="31" name="Picture 30" descr="An orange circle with black background&#10;&#10;AI-generated content may be incorrect.">
                <a:extLst>
                  <a:ext uri="{FF2B5EF4-FFF2-40B4-BE49-F238E27FC236}">
                    <a16:creationId xmlns:a16="http://schemas.microsoft.com/office/drawing/2014/main" id="{707FF11C-52A5-991F-66BB-6503394A56FE}"/>
                  </a:ext>
                </a:extLst>
              </p:cNvPr>
              <p:cNvPicPr>
                <a:picLocks noChangeAspect="1"/>
              </p:cNvPicPr>
              <p:nvPr/>
            </p:nvPicPr>
            <p:blipFill>
              <a:blip r:embed="rId6"/>
              <a:stretch>
                <a:fillRect/>
              </a:stretch>
            </p:blipFill>
            <p:spPr>
              <a:xfrm>
                <a:off x="7486750" y="693608"/>
                <a:ext cx="4998589" cy="3162960"/>
              </a:xfrm>
              <a:prstGeom prst="rect">
                <a:avLst/>
              </a:prstGeom>
            </p:spPr>
          </p:pic>
          <p:sp>
            <p:nvSpPr>
              <p:cNvPr id="12" name="Subtitle 2">
                <a:extLst>
                  <a:ext uri="{FF2B5EF4-FFF2-40B4-BE49-F238E27FC236}">
                    <a16:creationId xmlns:a16="http://schemas.microsoft.com/office/drawing/2014/main" id="{2152B8DD-4002-A7BE-97B9-F88D797B768C}"/>
                  </a:ext>
                </a:extLst>
              </p:cNvPr>
              <p:cNvSpPr txBox="1">
                <a:spLocks/>
              </p:cNvSpPr>
              <p:nvPr/>
            </p:nvSpPr>
            <p:spPr>
              <a:xfrm>
                <a:off x="8119783" y="1105050"/>
                <a:ext cx="3937487" cy="3212152"/>
              </a:xfrm>
              <a:prstGeom prst="rect">
                <a:avLst/>
              </a:prstGeom>
              <a:noFill/>
            </p:spPr>
            <p:txBody>
              <a:bodyPr vert="horz" lIns="91440" tIns="45720" rIns="91440" bIns="45720" rtlCol="0">
                <a:normAutofit fontScale="47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lvl="0"/>
                <a:r>
                  <a:rPr lang="en-GB" sz="4200" b="1" dirty="0">
                    <a:solidFill>
                      <a:schemeClr val="bg1"/>
                    </a:solidFill>
                    <a:latin typeface="Century Gothic" panose="020B0502020202020204" pitchFamily="34" charset="0"/>
                  </a:rPr>
                  <a:t>Practice self-compassion. </a:t>
                </a:r>
              </a:p>
              <a:p>
                <a:pPr lvl="0">
                  <a:lnSpc>
                    <a:spcPct val="120000"/>
                  </a:lnSpc>
                </a:pPr>
                <a:r>
                  <a:rPr lang="en-GB" sz="4200" dirty="0">
                    <a:solidFill>
                      <a:schemeClr val="bg1"/>
                    </a:solidFill>
                    <a:latin typeface="Century Gothic" panose="020B0502020202020204" pitchFamily="34" charset="0"/>
                  </a:rPr>
                  <a:t>When you make a mistake or feel like you've failed, be kind to yourself. This helps build resilience and reminds you that your worth isn't about being perfect.</a:t>
                </a:r>
                <a:r>
                  <a:rPr lang="en-US" sz="4200" dirty="0">
                    <a:solidFill>
                      <a:schemeClr val="bg1"/>
                    </a:solidFill>
                    <a:latin typeface="Century Gothic" panose="020B0502020202020204" pitchFamily="34" charset="0"/>
                  </a:rPr>
                  <a:t> </a:t>
                </a:r>
                <a:endParaRPr lang="en-GB" sz="4200" dirty="0">
                  <a:solidFill>
                    <a:schemeClr val="bg1"/>
                  </a:solidFill>
                  <a:latin typeface="Century Gothic" panose="020B0502020202020204" pitchFamily="34" charset="0"/>
                </a:endParaRPr>
              </a:p>
              <a:p>
                <a:pPr marL="17100" lvl="0" algn="l">
                  <a:lnSpc>
                    <a:spcPct val="120000"/>
                  </a:lnSpc>
                  <a:spcBef>
                    <a:spcPts val="1800"/>
                  </a:spcBef>
                </a:pPr>
                <a:r>
                  <a:rPr lang="en-US" sz="3600" dirty="0">
                    <a:solidFill>
                      <a:schemeClr val="bg2">
                        <a:lumMod val="25000"/>
                      </a:schemeClr>
                    </a:solidFill>
                    <a:latin typeface="Century Gothic" panose="020B0502020202020204" pitchFamily="34" charset="0"/>
                    <a:cs typeface="Calibri" panose="020F0502020204030204" pitchFamily="34" charset="0"/>
                  </a:rPr>
                  <a:t> </a:t>
                </a:r>
                <a:endParaRPr lang="en-GB" sz="3600" dirty="0">
                  <a:solidFill>
                    <a:schemeClr val="bg2">
                      <a:lumMod val="25000"/>
                    </a:schemeClr>
                  </a:solidFill>
                  <a:latin typeface="Century Gothic" panose="020B0502020202020204" pitchFamily="34" charset="0"/>
                  <a:cs typeface="Calibri" panose="020F0502020204030204" pitchFamily="34" charset="0"/>
                </a:endParaRPr>
              </a:p>
              <a:p>
                <a:pPr algn="l">
                  <a:lnSpc>
                    <a:spcPct val="100000"/>
                  </a:lnSpc>
                  <a:spcBef>
                    <a:spcPts val="600"/>
                  </a:spcBef>
                </a:pPr>
                <a:endParaRPr lang="en-GB" b="1" dirty="0">
                  <a:solidFill>
                    <a:schemeClr val="bg2">
                      <a:lumMod val="25000"/>
                    </a:schemeClr>
                  </a:solidFill>
                  <a:latin typeface="Rubrik SemiBold" panose="02000503000000020004" pitchFamily="2" charset="77"/>
                </a:endParaRPr>
              </a:p>
            </p:txBody>
          </p:sp>
        </p:grpSp>
      </p:grpSp>
      <p:grpSp>
        <p:nvGrpSpPr>
          <p:cNvPr id="45" name="Group 44">
            <a:extLst>
              <a:ext uri="{FF2B5EF4-FFF2-40B4-BE49-F238E27FC236}">
                <a16:creationId xmlns:a16="http://schemas.microsoft.com/office/drawing/2014/main" id="{CA13A726-2C48-1F54-4AFE-7AC7903B3ECC}"/>
              </a:ext>
            </a:extLst>
          </p:cNvPr>
          <p:cNvGrpSpPr/>
          <p:nvPr/>
        </p:nvGrpSpPr>
        <p:grpSpPr>
          <a:xfrm>
            <a:off x="122567" y="3486810"/>
            <a:ext cx="11853926" cy="3720789"/>
            <a:chOff x="122567" y="3347326"/>
            <a:chExt cx="11853926" cy="3720789"/>
          </a:xfrm>
        </p:grpSpPr>
        <p:grpSp>
          <p:nvGrpSpPr>
            <p:cNvPr id="26" name="Group 25">
              <a:extLst>
                <a:ext uri="{FF2B5EF4-FFF2-40B4-BE49-F238E27FC236}">
                  <a16:creationId xmlns:a16="http://schemas.microsoft.com/office/drawing/2014/main" id="{D86961EF-7F7B-74F6-0DDE-33D70B6EFC5C}"/>
                </a:ext>
              </a:extLst>
            </p:cNvPr>
            <p:cNvGrpSpPr/>
            <p:nvPr/>
          </p:nvGrpSpPr>
          <p:grpSpPr>
            <a:xfrm>
              <a:off x="122567" y="3445792"/>
              <a:ext cx="4108408" cy="3342164"/>
              <a:chOff x="359779" y="885578"/>
              <a:chExt cx="4455306" cy="3342164"/>
            </a:xfrm>
          </p:grpSpPr>
          <p:pic>
            <p:nvPicPr>
              <p:cNvPr id="21" name="Picture 20" descr="An orange circle with black background&#10;&#10;AI-generated content may be incorrect.">
                <a:extLst>
                  <a:ext uri="{FF2B5EF4-FFF2-40B4-BE49-F238E27FC236}">
                    <a16:creationId xmlns:a16="http://schemas.microsoft.com/office/drawing/2014/main" id="{9D4C8B23-75BC-6D79-A1E0-857DDE4A7F9B}"/>
                  </a:ext>
                </a:extLst>
              </p:cNvPr>
              <p:cNvPicPr>
                <a:picLocks noChangeAspect="1"/>
              </p:cNvPicPr>
              <p:nvPr/>
            </p:nvPicPr>
            <p:blipFill>
              <a:blip r:embed="rId6"/>
              <a:stretch>
                <a:fillRect/>
              </a:stretch>
            </p:blipFill>
            <p:spPr>
              <a:xfrm>
                <a:off x="359779" y="885578"/>
                <a:ext cx="4455306" cy="3099259"/>
              </a:xfrm>
              <a:prstGeom prst="rect">
                <a:avLst/>
              </a:prstGeom>
            </p:spPr>
          </p:pic>
          <p:sp>
            <p:nvSpPr>
              <p:cNvPr id="10" name="Subtitle 2">
                <a:extLst>
                  <a:ext uri="{FF2B5EF4-FFF2-40B4-BE49-F238E27FC236}">
                    <a16:creationId xmlns:a16="http://schemas.microsoft.com/office/drawing/2014/main" id="{8695C20B-C90C-AA1B-BE37-C0C4FE8F2B33}"/>
                  </a:ext>
                </a:extLst>
              </p:cNvPr>
              <p:cNvSpPr txBox="1">
                <a:spLocks/>
              </p:cNvSpPr>
              <p:nvPr/>
            </p:nvSpPr>
            <p:spPr>
              <a:xfrm>
                <a:off x="728013" y="1150542"/>
                <a:ext cx="3756270" cy="3077200"/>
              </a:xfrm>
              <a:prstGeom prst="rect">
                <a:avLst/>
              </a:prstGeom>
              <a:noFill/>
            </p:spPr>
            <p:txBody>
              <a:bodyPr vert="horz" lIns="91440" tIns="45720" rIns="91440" bIns="45720" rtlCol="0">
                <a:normAutofit fontScale="62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lvl="0"/>
                <a:r>
                  <a:rPr lang="en-GB" sz="3200" b="1" dirty="0">
                    <a:solidFill>
                      <a:schemeClr val="bg1"/>
                    </a:solidFill>
                    <a:latin typeface="Century Gothic" panose="020B0502020202020204" pitchFamily="34" charset="0"/>
                  </a:rPr>
                  <a:t>Embrace your uniqueness.</a:t>
                </a:r>
                <a:r>
                  <a:rPr lang="en-GB" sz="3200" dirty="0">
                    <a:solidFill>
                      <a:schemeClr val="bg1"/>
                    </a:solidFill>
                    <a:latin typeface="Century Gothic" panose="020B0502020202020204" pitchFamily="34" charset="0"/>
                  </a:rPr>
                  <a:t> </a:t>
                </a:r>
              </a:p>
              <a:p>
                <a:pPr lvl="0">
                  <a:lnSpc>
                    <a:spcPct val="110000"/>
                  </a:lnSpc>
                </a:pPr>
                <a:r>
                  <a:rPr lang="en-GB" sz="3200" dirty="0">
                    <a:solidFill>
                      <a:schemeClr val="bg1"/>
                    </a:solidFill>
                    <a:latin typeface="Century Gothic" panose="020B0502020202020204" pitchFamily="34" charset="0"/>
                  </a:rPr>
                  <a:t>Think about your strengths and qualities. Don't be afraid to be different. Feeling comfortable with what makes you unique is key to building self-confidence.</a:t>
                </a:r>
                <a:r>
                  <a:rPr lang="en-US" sz="3200" dirty="0">
                    <a:solidFill>
                      <a:schemeClr val="bg1"/>
                    </a:solidFill>
                    <a:latin typeface="Century Gothic" panose="020B0502020202020204" pitchFamily="34" charset="0"/>
                  </a:rPr>
                  <a:t> </a:t>
                </a:r>
                <a:endParaRPr lang="en-GB" sz="3200" dirty="0">
                  <a:solidFill>
                    <a:schemeClr val="bg1"/>
                  </a:solidFill>
                  <a:latin typeface="Century Gothic" panose="020B0502020202020204" pitchFamily="34" charset="0"/>
                </a:endParaRPr>
              </a:p>
              <a:p>
                <a:pPr marL="17100" lvl="0" algn="l">
                  <a:lnSpc>
                    <a:spcPct val="110000"/>
                  </a:lnSpc>
                  <a:spcBef>
                    <a:spcPts val="1800"/>
                  </a:spcBef>
                </a:pPr>
                <a:r>
                  <a:rPr lang="en-US" sz="2200" dirty="0">
                    <a:solidFill>
                      <a:schemeClr val="bg2">
                        <a:lumMod val="25000"/>
                      </a:schemeClr>
                    </a:solidFill>
                    <a:latin typeface="Calibri" panose="020F0502020204030204" pitchFamily="34" charset="0"/>
                    <a:cs typeface="Calibri" panose="020F0502020204030204" pitchFamily="34" charset="0"/>
                  </a:rPr>
                  <a:t> </a:t>
                </a:r>
                <a:endParaRPr lang="en-GB" sz="2200" dirty="0">
                  <a:solidFill>
                    <a:schemeClr val="bg2">
                      <a:lumMod val="25000"/>
                    </a:schemeClr>
                  </a:solidFill>
                  <a:latin typeface="Calibri" panose="020F0502020204030204" pitchFamily="34" charset="0"/>
                  <a:cs typeface="Calibri" panose="020F0502020204030204" pitchFamily="34" charset="0"/>
                </a:endParaRPr>
              </a:p>
              <a:p>
                <a:pPr algn="l">
                  <a:lnSpc>
                    <a:spcPct val="100000"/>
                  </a:lnSpc>
                  <a:spcBef>
                    <a:spcPts val="600"/>
                  </a:spcBef>
                </a:pPr>
                <a:endParaRPr lang="en-GB" b="1" dirty="0">
                  <a:solidFill>
                    <a:schemeClr val="bg2">
                      <a:lumMod val="25000"/>
                    </a:schemeClr>
                  </a:solidFill>
                  <a:latin typeface="Rubrik SemiBold" panose="02000503000000020004" pitchFamily="2" charset="77"/>
                </a:endParaRPr>
              </a:p>
            </p:txBody>
          </p:sp>
        </p:grpSp>
        <p:grpSp>
          <p:nvGrpSpPr>
            <p:cNvPr id="28" name="Group 27">
              <a:extLst>
                <a:ext uri="{FF2B5EF4-FFF2-40B4-BE49-F238E27FC236}">
                  <a16:creationId xmlns:a16="http://schemas.microsoft.com/office/drawing/2014/main" id="{9B7566C0-27A7-F72E-DA9E-94616D7A7966}"/>
                </a:ext>
              </a:extLst>
            </p:cNvPr>
            <p:cNvGrpSpPr/>
            <p:nvPr/>
          </p:nvGrpSpPr>
          <p:grpSpPr>
            <a:xfrm>
              <a:off x="4106748" y="3347326"/>
              <a:ext cx="3828789" cy="3330891"/>
              <a:chOff x="3316617" y="2512055"/>
              <a:chExt cx="4252810" cy="3619947"/>
            </a:xfrm>
          </p:grpSpPr>
          <p:pic>
            <p:nvPicPr>
              <p:cNvPr id="19" name="Picture 18" descr="A green circle with black background&#10;&#10;AI-generated content may be incorrect.">
                <a:extLst>
                  <a:ext uri="{FF2B5EF4-FFF2-40B4-BE49-F238E27FC236}">
                    <a16:creationId xmlns:a16="http://schemas.microsoft.com/office/drawing/2014/main" id="{F2651CF5-0D27-864B-F822-6580CD64C55E}"/>
                  </a:ext>
                </a:extLst>
              </p:cNvPr>
              <p:cNvPicPr>
                <a:picLocks noChangeAspect="1"/>
              </p:cNvPicPr>
              <p:nvPr/>
            </p:nvPicPr>
            <p:blipFill>
              <a:blip r:embed="rId5"/>
              <a:stretch>
                <a:fillRect/>
              </a:stretch>
            </p:blipFill>
            <p:spPr>
              <a:xfrm>
                <a:off x="3316617" y="2512055"/>
                <a:ext cx="4252810" cy="3431469"/>
              </a:xfrm>
              <a:prstGeom prst="rect">
                <a:avLst/>
              </a:prstGeom>
            </p:spPr>
          </p:pic>
          <p:sp>
            <p:nvSpPr>
              <p:cNvPr id="15" name="Subtitle 2">
                <a:extLst>
                  <a:ext uri="{FF2B5EF4-FFF2-40B4-BE49-F238E27FC236}">
                    <a16:creationId xmlns:a16="http://schemas.microsoft.com/office/drawing/2014/main" id="{12FBC664-491D-2910-BCE7-501DECC77CE3}"/>
                  </a:ext>
                </a:extLst>
              </p:cNvPr>
              <p:cNvSpPr txBox="1">
                <a:spLocks/>
              </p:cNvSpPr>
              <p:nvPr/>
            </p:nvSpPr>
            <p:spPr>
              <a:xfrm>
                <a:off x="3641260" y="2885866"/>
                <a:ext cx="3693253" cy="3246136"/>
              </a:xfrm>
              <a:prstGeom prst="rect">
                <a:avLst/>
              </a:prstGeom>
              <a:noFill/>
            </p:spPr>
            <p:txBody>
              <a:bodyPr vert="horz" lIns="91440" tIns="45720" rIns="91440" bIns="45720" rtlCol="0" anchor="t">
                <a:normAutofit fontScale="700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lvl="0"/>
                <a:r>
                  <a:rPr lang="en-GB" sz="2600" b="1" dirty="0">
                    <a:solidFill>
                      <a:schemeClr val="bg1"/>
                    </a:solidFill>
                    <a:latin typeface="Century Gothic" panose="020B0502020202020204" pitchFamily="34" charset="0"/>
                  </a:rPr>
                  <a:t>Listen to yourself. </a:t>
                </a:r>
              </a:p>
              <a:p>
                <a:pPr lvl="0">
                  <a:lnSpc>
                    <a:spcPct val="120000"/>
                  </a:lnSpc>
                </a:pPr>
                <a:r>
                  <a:rPr lang="en-GB" sz="2600" dirty="0">
                    <a:solidFill>
                      <a:schemeClr val="bg1"/>
                    </a:solidFill>
                    <a:latin typeface="Century Gothic" panose="020B0502020202020204" pitchFamily="34" charset="0"/>
                  </a:rPr>
                  <a:t>Pay attention to your feelings and try to understand what you need. For example, if you're feeling lonely, listen to this and think about what might help you feel more connected. </a:t>
                </a:r>
                <a:r>
                  <a:rPr lang="en-US" sz="2600" dirty="0">
                    <a:solidFill>
                      <a:schemeClr val="bg1"/>
                    </a:solidFill>
                    <a:latin typeface="Century Gothic" panose="020B0502020202020204" pitchFamily="34" charset="0"/>
                  </a:rPr>
                  <a:t> </a:t>
                </a:r>
                <a:endParaRPr lang="en-GB" sz="2600" dirty="0">
                  <a:solidFill>
                    <a:schemeClr val="bg1"/>
                  </a:solidFill>
                  <a:latin typeface="Century Gothic" panose="020B0502020202020204" pitchFamily="34" charset="0"/>
                </a:endParaRPr>
              </a:p>
              <a:p>
                <a:pPr marL="16510" lvl="0" algn="l">
                  <a:lnSpc>
                    <a:spcPct val="120000"/>
                  </a:lnSpc>
                  <a:spcBef>
                    <a:spcPts val="1800"/>
                  </a:spcBef>
                </a:pPr>
                <a:endParaRPr lang="en-GB" sz="2200" dirty="0">
                  <a:solidFill>
                    <a:schemeClr val="bg2">
                      <a:lumMod val="25000"/>
                    </a:schemeClr>
                  </a:solidFill>
                  <a:latin typeface="Calibri" panose="020F0502020204030204" pitchFamily="34" charset="0"/>
                  <a:ea typeface="Calibri" panose="020F0502020204030204" pitchFamily="34" charset="0"/>
                  <a:cs typeface="Calibri" panose="020F0502020204030204" pitchFamily="34" charset="0"/>
                </a:endParaRPr>
              </a:p>
              <a:p>
                <a:pPr algn="l">
                  <a:lnSpc>
                    <a:spcPct val="100000"/>
                  </a:lnSpc>
                  <a:spcBef>
                    <a:spcPts val="600"/>
                  </a:spcBef>
                </a:pPr>
                <a:endParaRPr lang="en-GB" b="1" dirty="0">
                  <a:solidFill>
                    <a:schemeClr val="bg2">
                      <a:lumMod val="25000"/>
                    </a:schemeClr>
                  </a:solidFill>
                  <a:latin typeface="Rubrik SemiBold" panose="02000503000000020004" pitchFamily="2" charset="77"/>
                </a:endParaRPr>
              </a:p>
            </p:txBody>
          </p:sp>
        </p:grpSp>
        <p:grpSp>
          <p:nvGrpSpPr>
            <p:cNvPr id="34" name="Group 33">
              <a:extLst>
                <a:ext uri="{FF2B5EF4-FFF2-40B4-BE49-F238E27FC236}">
                  <a16:creationId xmlns:a16="http://schemas.microsoft.com/office/drawing/2014/main" id="{BDD4F91E-8216-BB86-AFFD-3ED6B08EF345}"/>
                </a:ext>
              </a:extLst>
            </p:cNvPr>
            <p:cNvGrpSpPr/>
            <p:nvPr/>
          </p:nvGrpSpPr>
          <p:grpSpPr>
            <a:xfrm>
              <a:off x="7587049" y="4200108"/>
              <a:ext cx="4389444" cy="2868007"/>
              <a:chOff x="6769080" y="4382244"/>
              <a:chExt cx="4389444" cy="2868007"/>
            </a:xfrm>
          </p:grpSpPr>
          <p:pic>
            <p:nvPicPr>
              <p:cNvPr id="33" name="Picture 32" descr="A yellow circle with black background&#10;&#10;AI-generated content may be incorrect.">
                <a:extLst>
                  <a:ext uri="{FF2B5EF4-FFF2-40B4-BE49-F238E27FC236}">
                    <a16:creationId xmlns:a16="http://schemas.microsoft.com/office/drawing/2014/main" id="{FDCB0DC8-2D57-F22B-09C4-FC49641EA7DA}"/>
                  </a:ext>
                </a:extLst>
              </p:cNvPr>
              <p:cNvPicPr>
                <a:picLocks noChangeAspect="1"/>
              </p:cNvPicPr>
              <p:nvPr/>
            </p:nvPicPr>
            <p:blipFill>
              <a:blip r:embed="rId4"/>
              <a:stretch>
                <a:fillRect/>
              </a:stretch>
            </p:blipFill>
            <p:spPr>
              <a:xfrm rot="10800000">
                <a:off x="6769080" y="4382244"/>
                <a:ext cx="4389444" cy="2372187"/>
              </a:xfrm>
              <a:prstGeom prst="rect">
                <a:avLst/>
              </a:prstGeom>
            </p:spPr>
          </p:pic>
          <p:sp>
            <p:nvSpPr>
              <p:cNvPr id="16" name="Subtitle 2">
                <a:extLst>
                  <a:ext uri="{FF2B5EF4-FFF2-40B4-BE49-F238E27FC236}">
                    <a16:creationId xmlns:a16="http://schemas.microsoft.com/office/drawing/2014/main" id="{5B5D0D08-7711-14C9-5443-031FFDC47549}"/>
                  </a:ext>
                </a:extLst>
              </p:cNvPr>
              <p:cNvSpPr txBox="1">
                <a:spLocks/>
              </p:cNvSpPr>
              <p:nvPr/>
            </p:nvSpPr>
            <p:spPr>
              <a:xfrm>
                <a:off x="6947670" y="4647309"/>
                <a:ext cx="4061535" cy="2602942"/>
              </a:xfrm>
              <a:prstGeom prst="rect">
                <a:avLst/>
              </a:prstGeom>
              <a:noFill/>
            </p:spPr>
            <p:txBody>
              <a:bodyPr vert="horz" lIns="91440" tIns="45720" rIns="91440" bIns="45720" rtlCol="0">
                <a:normAutofit fontScale="47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lvl="0" fontAlgn="base">
                  <a:lnSpc>
                    <a:spcPct val="120000"/>
                  </a:lnSpc>
                  <a:spcBef>
                    <a:spcPts val="0"/>
                  </a:spcBef>
                </a:pPr>
                <a:r>
                  <a:rPr lang="en-GB" sz="4200" b="1" dirty="0">
                    <a:solidFill>
                      <a:schemeClr val="bg2">
                        <a:lumMod val="25000"/>
                      </a:schemeClr>
                    </a:solidFill>
                    <a:latin typeface="Century Gothic" panose="020B0502020202020204" pitchFamily="34" charset="0"/>
                  </a:rPr>
                  <a:t>Talk with and be with trusted people, to support you. </a:t>
                </a:r>
              </a:p>
              <a:p>
                <a:pPr lvl="0" fontAlgn="base">
                  <a:lnSpc>
                    <a:spcPct val="120000"/>
                  </a:lnSpc>
                  <a:spcBef>
                    <a:spcPts val="600"/>
                  </a:spcBef>
                </a:pPr>
                <a:r>
                  <a:rPr lang="en-GB" sz="4200" dirty="0">
                    <a:solidFill>
                      <a:schemeClr val="bg2">
                        <a:lumMod val="25000"/>
                      </a:schemeClr>
                    </a:solidFill>
                    <a:latin typeface="Century Gothic" panose="020B0502020202020204" pitchFamily="34" charset="0"/>
                  </a:rPr>
                  <a:t>This can help you feel a greater sense of belonging and support you when you don’t feel this way.</a:t>
                </a:r>
                <a:r>
                  <a:rPr lang="en-US" sz="4200" dirty="0">
                    <a:solidFill>
                      <a:schemeClr val="bg2">
                        <a:lumMod val="25000"/>
                      </a:schemeClr>
                    </a:solidFill>
                    <a:latin typeface="Century Gothic" panose="020B0502020202020204" pitchFamily="34" charset="0"/>
                  </a:rPr>
                  <a:t> </a:t>
                </a:r>
                <a:endParaRPr lang="en-GB" sz="4200" dirty="0">
                  <a:solidFill>
                    <a:schemeClr val="bg2">
                      <a:lumMod val="25000"/>
                    </a:schemeClr>
                  </a:solidFill>
                  <a:latin typeface="Century Gothic" panose="020B0502020202020204" pitchFamily="34" charset="0"/>
                </a:endParaRPr>
              </a:p>
              <a:p>
                <a:pPr marL="17100" lvl="0" algn="l">
                  <a:lnSpc>
                    <a:spcPct val="120000"/>
                  </a:lnSpc>
                  <a:spcBef>
                    <a:spcPts val="1800"/>
                  </a:spcBef>
                </a:pPr>
                <a:r>
                  <a:rPr lang="en-US" sz="3600" dirty="0">
                    <a:solidFill>
                      <a:schemeClr val="bg2">
                        <a:lumMod val="25000"/>
                      </a:schemeClr>
                    </a:solidFill>
                    <a:latin typeface="Century Gothic" panose="020B0502020202020204" pitchFamily="34" charset="0"/>
                    <a:cs typeface="Calibri" panose="020F0502020204030204" pitchFamily="34" charset="0"/>
                  </a:rPr>
                  <a:t> </a:t>
                </a:r>
                <a:endParaRPr lang="en-GB" sz="3600" dirty="0">
                  <a:solidFill>
                    <a:schemeClr val="bg2">
                      <a:lumMod val="25000"/>
                    </a:schemeClr>
                  </a:solidFill>
                  <a:latin typeface="Century Gothic" panose="020B0502020202020204" pitchFamily="34" charset="0"/>
                  <a:cs typeface="Calibri" panose="020F0502020204030204" pitchFamily="34" charset="0"/>
                </a:endParaRPr>
              </a:p>
              <a:p>
                <a:pPr algn="l">
                  <a:lnSpc>
                    <a:spcPct val="100000"/>
                  </a:lnSpc>
                  <a:spcBef>
                    <a:spcPts val="600"/>
                  </a:spcBef>
                </a:pPr>
                <a:endParaRPr lang="en-GB" b="1" dirty="0">
                  <a:solidFill>
                    <a:schemeClr val="bg2">
                      <a:lumMod val="25000"/>
                    </a:schemeClr>
                  </a:solidFill>
                  <a:latin typeface="Rubrik SemiBold" panose="02000503000000020004" pitchFamily="2" charset="77"/>
                </a:endParaRPr>
              </a:p>
            </p:txBody>
          </p:sp>
        </p:grpSp>
      </p:grpSp>
      <p:pic>
        <p:nvPicPr>
          <p:cNvPr id="2" name="Picture 1" descr="A white circle with colorful text&#10;&#10;AI-generated content may be incorrect.">
            <a:extLst>
              <a:ext uri="{FF2B5EF4-FFF2-40B4-BE49-F238E27FC236}">
                <a16:creationId xmlns:a16="http://schemas.microsoft.com/office/drawing/2014/main" id="{FEFBE1E7-D8FD-07A1-A0F2-0C67D3FC576A}"/>
              </a:ext>
            </a:extLst>
          </p:cNvPr>
          <p:cNvPicPr>
            <a:picLocks noChangeAspect="1"/>
          </p:cNvPicPr>
          <p:nvPr/>
        </p:nvPicPr>
        <p:blipFill>
          <a:blip r:embed="rId7"/>
          <a:stretch>
            <a:fillRect/>
          </a:stretch>
        </p:blipFill>
        <p:spPr>
          <a:xfrm>
            <a:off x="10015143" y="-21476"/>
            <a:ext cx="1860202" cy="1860202"/>
          </a:xfrm>
          <a:prstGeom prst="rect">
            <a:avLst/>
          </a:prstGeom>
        </p:spPr>
      </p:pic>
    </p:spTree>
    <p:extLst>
      <p:ext uri="{BB962C8B-B14F-4D97-AF65-F5344CB8AC3E}">
        <p14:creationId xmlns:p14="http://schemas.microsoft.com/office/powerpoint/2010/main" val="213013235"/>
      </p:ext>
    </p:extLst>
  </p:cSld>
  <p:clrMapOvr>
    <a:masterClrMapping/>
  </p:clrMapOvr>
  <mc:AlternateContent xmlns:mc="http://schemas.openxmlformats.org/markup-compatibility/2006" xmlns:p14="http://schemas.microsoft.com/office/powerpoint/2010/main">
    <mc:Choice Requires="p14">
      <p:transition spd="slow" p14:dur="10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additive="base">
                                        <p:cTn id="7" dur="1000" fill="hold"/>
                                        <p:tgtEl>
                                          <p:spTgt spid="44"/>
                                        </p:tgtEl>
                                        <p:attrNameLst>
                                          <p:attrName>ppt_x</p:attrName>
                                        </p:attrNameLst>
                                      </p:cBhvr>
                                      <p:tavLst>
                                        <p:tav tm="0">
                                          <p:val>
                                            <p:strVal val="0-#ppt_w/2"/>
                                          </p:val>
                                        </p:tav>
                                        <p:tav tm="100000">
                                          <p:val>
                                            <p:strVal val="#ppt_x"/>
                                          </p:val>
                                        </p:tav>
                                      </p:tavLst>
                                    </p:anim>
                                    <p:anim calcmode="lin" valueType="num">
                                      <p:cBhvr additive="base">
                                        <p:cTn id="8" dur="1000" fill="hold"/>
                                        <p:tgtEl>
                                          <p:spTgt spid="4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45"/>
                                        </p:tgtEl>
                                        <p:attrNameLst>
                                          <p:attrName>style.visibility</p:attrName>
                                        </p:attrNameLst>
                                      </p:cBhvr>
                                      <p:to>
                                        <p:strVal val="visible"/>
                                      </p:to>
                                    </p:set>
                                    <p:anim calcmode="lin" valueType="num">
                                      <p:cBhvr additive="base">
                                        <p:cTn id="13" dur="1000" fill="hold"/>
                                        <p:tgtEl>
                                          <p:spTgt spid="45"/>
                                        </p:tgtEl>
                                        <p:attrNameLst>
                                          <p:attrName>ppt_x</p:attrName>
                                        </p:attrNameLst>
                                      </p:cBhvr>
                                      <p:tavLst>
                                        <p:tav tm="0">
                                          <p:val>
                                            <p:strVal val="1+#ppt_w/2"/>
                                          </p:val>
                                        </p:tav>
                                        <p:tav tm="100000">
                                          <p:val>
                                            <p:strVal val="#ppt_x"/>
                                          </p:val>
                                        </p:tav>
                                      </p:tavLst>
                                    </p:anim>
                                    <p:anim calcmode="lin" valueType="num">
                                      <p:cBhvr additive="base">
                                        <p:cTn id="14" dur="1000" fill="hold"/>
                                        <p:tgtEl>
                                          <p:spTgt spid="4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mage result for paper background">
            <a:extLst>
              <a:ext uri="{FF2B5EF4-FFF2-40B4-BE49-F238E27FC236}">
                <a16:creationId xmlns:a16="http://schemas.microsoft.com/office/drawing/2014/main" id="{F1980807-9F74-A146-A6BE-6B20753F2053}"/>
              </a:ext>
            </a:extLst>
          </p:cNvPr>
          <p:cNvPicPr>
            <a:picLocks noChangeAspect="1" noChangeArrowheads="1"/>
          </p:cNvPicPr>
          <p:nvPr/>
        </p:nvPicPr>
        <p:blipFill>
          <a:blip r:embed="rId2">
            <a:alphaModFix/>
            <a:extLst>
              <a:ext uri="{28A0092B-C50C-407E-A947-70E740481C1C}">
                <a14:useLocalDpi xmlns:a14="http://schemas.microsoft.com/office/drawing/2010/main" val="0"/>
              </a:ext>
            </a:extLst>
          </a:blip>
          <a:srcRect/>
          <a:stretch>
            <a:fillRect/>
          </a:stretch>
        </p:blipFill>
        <p:spPr bwMode="auto">
          <a:xfrm>
            <a:off x="298315" y="197546"/>
            <a:ext cx="11631037" cy="6475628"/>
          </a:xfrm>
          <a:prstGeom prst="rect">
            <a:avLst/>
          </a:prstGeom>
          <a:noFill/>
          <a:extLst>
            <a:ext uri="{909E8E84-426E-40DD-AFC4-6F175D3DCCD1}">
              <a14:hiddenFill xmlns:a14="http://schemas.microsoft.com/office/drawing/2010/main">
                <a:solidFill>
                  <a:srgbClr val="FFFFFF"/>
                </a:solidFill>
              </a14:hiddenFill>
            </a:ext>
          </a:extLst>
        </p:spPr>
      </p:pic>
      <p:sp>
        <p:nvSpPr>
          <p:cNvPr id="8" name="Flowchart: Document 13">
            <a:extLst>
              <a:ext uri="{FF2B5EF4-FFF2-40B4-BE49-F238E27FC236}">
                <a16:creationId xmlns:a16="http://schemas.microsoft.com/office/drawing/2014/main" id="{D948644F-D159-5140-B90B-0118FDF1BFC3}"/>
              </a:ext>
            </a:extLst>
          </p:cNvPr>
          <p:cNvSpPr/>
          <p:nvPr/>
        </p:nvSpPr>
        <p:spPr>
          <a:xfrm>
            <a:off x="298315" y="249659"/>
            <a:ext cx="11631037" cy="827607"/>
          </a:xfrm>
          <a:prstGeom prst="flowChartDocument">
            <a:avLst/>
          </a:prstGeom>
          <a:solidFill>
            <a:schemeClr val="accent6"/>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1">
            <a:extLst>
              <a:ext uri="{FF2B5EF4-FFF2-40B4-BE49-F238E27FC236}">
                <a16:creationId xmlns:a16="http://schemas.microsoft.com/office/drawing/2014/main" id="{DF88634A-4EC2-864B-B4E0-DF90FA922B32}"/>
              </a:ext>
            </a:extLst>
          </p:cNvPr>
          <p:cNvSpPr>
            <a:spLocks noGrp="1"/>
          </p:cNvSpPr>
          <p:nvPr>
            <p:ph type="title"/>
          </p:nvPr>
        </p:nvSpPr>
        <p:spPr>
          <a:xfrm>
            <a:off x="838200" y="249660"/>
            <a:ext cx="10515600" cy="629867"/>
          </a:xfrm>
        </p:spPr>
        <p:txBody>
          <a:bodyPr>
            <a:normAutofit/>
          </a:bodyPr>
          <a:lstStyle/>
          <a:p>
            <a:pPr algn="ctr"/>
            <a:r>
              <a:rPr lang="en-GB" sz="3600" i="1" dirty="0">
                <a:latin typeface="Century Gothic" panose="020B0502020202020204" pitchFamily="34" charset="0"/>
              </a:rPr>
              <a:t>Let us pray:</a:t>
            </a:r>
          </a:p>
        </p:txBody>
      </p:sp>
      <p:sp>
        <p:nvSpPr>
          <p:cNvPr id="5" name="Rectangle: Rounded Corners 91">
            <a:extLst>
              <a:ext uri="{FF2B5EF4-FFF2-40B4-BE49-F238E27FC236}">
                <a16:creationId xmlns:a16="http://schemas.microsoft.com/office/drawing/2014/main" id="{57648D28-056B-3B44-8B27-1673E98872BE}"/>
              </a:ext>
            </a:extLst>
          </p:cNvPr>
          <p:cNvSpPr/>
          <p:nvPr/>
        </p:nvSpPr>
        <p:spPr>
          <a:xfrm>
            <a:off x="262647" y="197546"/>
            <a:ext cx="11702374" cy="6410794"/>
          </a:xfrm>
          <a:prstGeom prst="roundRect">
            <a:avLst>
              <a:gd name="adj" fmla="val 1757"/>
            </a:avLst>
          </a:prstGeom>
          <a:noFill/>
          <a:ln w="76200">
            <a:solidFill>
              <a:srgbClr val="F6C1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 name="Content Placeholder 2">
            <a:extLst>
              <a:ext uri="{FF2B5EF4-FFF2-40B4-BE49-F238E27FC236}">
                <a16:creationId xmlns:a16="http://schemas.microsoft.com/office/drawing/2014/main" id="{264B34D8-C911-2D45-886B-236C4958F0F1}"/>
              </a:ext>
            </a:extLst>
          </p:cNvPr>
          <p:cNvSpPr>
            <a:spLocks noGrp="1"/>
          </p:cNvSpPr>
          <p:nvPr>
            <p:ph idx="1"/>
          </p:nvPr>
        </p:nvSpPr>
        <p:spPr>
          <a:xfrm>
            <a:off x="226979" y="1093529"/>
            <a:ext cx="11666706" cy="4957024"/>
          </a:xfrm>
        </p:spPr>
        <p:txBody>
          <a:bodyPr>
            <a:noAutofit/>
          </a:bodyPr>
          <a:lstStyle/>
          <a:p>
            <a:pPr marL="0" indent="0" algn="ctr">
              <a:lnSpc>
                <a:spcPct val="100000"/>
              </a:lnSpc>
              <a:spcBef>
                <a:spcPts val="0"/>
              </a:spcBef>
              <a:buNone/>
            </a:pPr>
            <a:r>
              <a:rPr lang="en-GB" sz="4000" dirty="0">
                <a:latin typeface="Century Gothic" panose="020B0502020202020204" pitchFamily="34" charset="0"/>
              </a:rPr>
              <a:t>Dear Lord,</a:t>
            </a:r>
          </a:p>
          <a:p>
            <a:pPr marL="0" indent="0" algn="ctr">
              <a:lnSpc>
                <a:spcPct val="100000"/>
              </a:lnSpc>
              <a:spcBef>
                <a:spcPts val="0"/>
              </a:spcBef>
              <a:buNone/>
            </a:pPr>
            <a:endParaRPr lang="en-GB" sz="2400" dirty="0">
              <a:latin typeface="Century Gothic" panose="020B0502020202020204" pitchFamily="34" charset="0"/>
            </a:endParaRPr>
          </a:p>
          <a:p>
            <a:pPr marL="0" indent="0" algn="ctr">
              <a:lnSpc>
                <a:spcPct val="100000"/>
              </a:lnSpc>
              <a:spcBef>
                <a:spcPts val="0"/>
              </a:spcBef>
              <a:buNone/>
            </a:pPr>
            <a:r>
              <a:rPr lang="en-GB" sz="4000" dirty="0">
                <a:latin typeface="Century Gothic" panose="020B0502020202020204" pitchFamily="34" charset="0"/>
              </a:rPr>
              <a:t>Help us to be salt and light in the world. Give us the courage to act with love and kindness. Help us to trust in You, even when we feel weak. May our actions bring hope to others and lead them closer to You.</a:t>
            </a:r>
          </a:p>
          <a:p>
            <a:pPr marL="0" indent="0" algn="ctr">
              <a:lnSpc>
                <a:spcPct val="100000"/>
              </a:lnSpc>
              <a:spcBef>
                <a:spcPts val="0"/>
              </a:spcBef>
              <a:buNone/>
            </a:pPr>
            <a:r>
              <a:rPr lang="en-GB" sz="4000" b="1" dirty="0">
                <a:solidFill>
                  <a:srgbClr val="FF0000"/>
                </a:solidFill>
                <a:latin typeface="Century Gothic" panose="020B0502020202020204" pitchFamily="34" charset="0"/>
              </a:rPr>
              <a:t>Amen.</a:t>
            </a:r>
          </a:p>
          <a:p>
            <a:pPr marL="0" indent="0" algn="ctr">
              <a:buNone/>
            </a:pPr>
            <a:endParaRPr lang="en-GB" sz="3200" dirty="0">
              <a:latin typeface="Century Gothic" panose="020B0502020202020204" pitchFamily="34" charset="0"/>
            </a:endParaRPr>
          </a:p>
        </p:txBody>
      </p:sp>
    </p:spTree>
    <p:extLst>
      <p:ext uri="{BB962C8B-B14F-4D97-AF65-F5344CB8AC3E}">
        <p14:creationId xmlns:p14="http://schemas.microsoft.com/office/powerpoint/2010/main" val="41336257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250"/>
                                        <p:tgtEl>
                                          <p:spTgt spid="4"/>
                                        </p:tgtEl>
                                      </p:cBhvr>
                                    </p:animEffect>
                                  </p:childTnLst>
                                </p:cTn>
                              </p:par>
                              <p:par>
                                <p:cTn id="8" presetID="10" presetClass="entr" presetSubtype="0" fill="hold" nodeType="withEffect">
                                  <p:stCondLst>
                                    <p:cond delay="500"/>
                                  </p:stCondLst>
                                  <p:childTnLst>
                                    <p:set>
                                      <p:cBhvr>
                                        <p:cTn id="9" dur="1" fill="hold">
                                          <p:stCondLst>
                                            <p:cond delay="0"/>
                                          </p:stCondLst>
                                        </p:cTn>
                                        <p:tgtEl>
                                          <p:spTgt spid="6">
                                            <p:txEl>
                                              <p:pRg st="0" end="0"/>
                                            </p:txEl>
                                          </p:spTgt>
                                        </p:tgtEl>
                                        <p:attrNameLst>
                                          <p:attrName>style.visibility</p:attrName>
                                        </p:attrNameLst>
                                      </p:cBhvr>
                                      <p:to>
                                        <p:strVal val="visible"/>
                                      </p:to>
                                    </p:set>
                                    <p:animEffect transition="in" filter="fade">
                                      <p:cBhvr>
                                        <p:cTn id="10" dur="1250"/>
                                        <p:tgtEl>
                                          <p:spTgt spid="6">
                                            <p:txEl>
                                              <p:pRg st="0" end="0"/>
                                            </p:txEl>
                                          </p:spTgt>
                                        </p:tgtEl>
                                      </p:cBhvr>
                                    </p:animEffect>
                                  </p:childTnLst>
                                </p:cTn>
                              </p:par>
                              <p:par>
                                <p:cTn id="11" presetID="10" presetClass="entr" presetSubtype="0" fill="hold" nodeType="withEffect">
                                  <p:stCondLst>
                                    <p:cond delay="500"/>
                                  </p:stCondLst>
                                  <p:childTnLst>
                                    <p:set>
                                      <p:cBhvr>
                                        <p:cTn id="12" dur="1" fill="hold">
                                          <p:stCondLst>
                                            <p:cond delay="0"/>
                                          </p:stCondLst>
                                        </p:cTn>
                                        <p:tgtEl>
                                          <p:spTgt spid="6">
                                            <p:txEl>
                                              <p:pRg st="2" end="2"/>
                                            </p:txEl>
                                          </p:spTgt>
                                        </p:tgtEl>
                                        <p:attrNameLst>
                                          <p:attrName>style.visibility</p:attrName>
                                        </p:attrNameLst>
                                      </p:cBhvr>
                                      <p:to>
                                        <p:strVal val="visible"/>
                                      </p:to>
                                    </p:set>
                                    <p:animEffect transition="in" filter="fade">
                                      <p:cBhvr>
                                        <p:cTn id="13" dur="1250"/>
                                        <p:tgtEl>
                                          <p:spTgt spid="6">
                                            <p:txEl>
                                              <p:pRg st="2" end="2"/>
                                            </p:txEl>
                                          </p:spTgt>
                                        </p:tgtEl>
                                      </p:cBhvr>
                                    </p:animEffect>
                                  </p:childTnLst>
                                </p:cTn>
                              </p:par>
                              <p:par>
                                <p:cTn id="14" presetID="10" presetClass="entr" presetSubtype="0" fill="hold" nodeType="withEffect">
                                  <p:stCondLst>
                                    <p:cond delay="500"/>
                                  </p:stCondLst>
                                  <p:childTnLst>
                                    <p:set>
                                      <p:cBhvr>
                                        <p:cTn id="15" dur="1" fill="hold">
                                          <p:stCondLst>
                                            <p:cond delay="0"/>
                                          </p:stCondLst>
                                        </p:cTn>
                                        <p:tgtEl>
                                          <p:spTgt spid="6">
                                            <p:txEl>
                                              <p:pRg st="3" end="3"/>
                                            </p:txEl>
                                          </p:spTgt>
                                        </p:tgtEl>
                                        <p:attrNameLst>
                                          <p:attrName>style.visibility</p:attrName>
                                        </p:attrNameLst>
                                      </p:cBhvr>
                                      <p:to>
                                        <p:strVal val="visible"/>
                                      </p:to>
                                    </p:set>
                                    <p:animEffect transition="in" filter="fade">
                                      <p:cBhvr>
                                        <p:cTn id="16" dur="125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Image result for paper background">
            <a:extLst>
              <a:ext uri="{FF2B5EF4-FFF2-40B4-BE49-F238E27FC236}">
                <a16:creationId xmlns:a16="http://schemas.microsoft.com/office/drawing/2014/main" id="{97208226-1F00-E347-8487-BE956790231D}"/>
              </a:ext>
            </a:extLst>
          </p:cNvPr>
          <p:cNvPicPr>
            <a:picLocks noChangeAspect="1" noChangeArrowheads="1"/>
          </p:cNvPicPr>
          <p:nvPr/>
        </p:nvPicPr>
        <p:blipFill>
          <a:blip r:embed="rId3">
            <a:alphaModFix/>
            <a:extLst>
              <a:ext uri="{28A0092B-C50C-407E-A947-70E740481C1C}">
                <a14:useLocalDpi xmlns:a14="http://schemas.microsoft.com/office/drawing/2010/main" val="0"/>
              </a:ext>
            </a:extLst>
          </a:blip>
          <a:srcRect/>
          <a:stretch>
            <a:fillRect/>
          </a:stretch>
        </p:blipFill>
        <p:spPr bwMode="auto">
          <a:xfrm>
            <a:off x="296926" y="297160"/>
            <a:ext cx="11454087" cy="6376014"/>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296926" y="1325797"/>
            <a:ext cx="2724279" cy="1443790"/>
          </a:xfrm>
        </p:spPr>
        <p:txBody>
          <a:bodyPr>
            <a:normAutofit lnSpcReduction="10000"/>
          </a:bodyPr>
          <a:lstStyle/>
          <a:p>
            <a:pPr marL="0" indent="0">
              <a:buNone/>
            </a:pPr>
            <a:r>
              <a:rPr lang="en-GB" sz="3600" b="1" dirty="0">
                <a:latin typeface="Century Gothic" panose="020B0502020202020204" pitchFamily="34" charset="0"/>
              </a:rPr>
              <a:t>In the name of the Father</a:t>
            </a:r>
          </a:p>
        </p:txBody>
      </p:sp>
      <p:pic>
        <p:nvPicPr>
          <p:cNvPr id="10" name="Picture 9"/>
          <p:cNvPicPr>
            <a:picLocks noChangeAspect="1"/>
          </p:cNvPicPr>
          <p:nvPr/>
        </p:nvPicPr>
        <p:blipFill rotWithShape="1">
          <a:blip r:embed="rId4"/>
          <a:srcRect l="33501" r="32276" b="50830"/>
          <a:stretch/>
        </p:blipFill>
        <p:spPr>
          <a:xfrm>
            <a:off x="2833248" y="1325797"/>
            <a:ext cx="1559508" cy="2349361"/>
          </a:xfrm>
          <a:prstGeom prst="rect">
            <a:avLst/>
          </a:prstGeom>
        </p:spPr>
      </p:pic>
      <p:pic>
        <p:nvPicPr>
          <p:cNvPr id="12" name="Picture 11"/>
          <p:cNvPicPr>
            <a:picLocks noChangeAspect="1"/>
          </p:cNvPicPr>
          <p:nvPr/>
        </p:nvPicPr>
        <p:blipFill rotWithShape="1">
          <a:blip r:embed="rId4"/>
          <a:srcRect l="66127" b="50729"/>
          <a:stretch/>
        </p:blipFill>
        <p:spPr>
          <a:xfrm>
            <a:off x="9358752" y="1325797"/>
            <a:ext cx="1746477" cy="2663639"/>
          </a:xfrm>
          <a:prstGeom prst="rect">
            <a:avLst/>
          </a:prstGeom>
        </p:spPr>
      </p:pic>
      <p:sp>
        <p:nvSpPr>
          <p:cNvPr id="13" name="Content Placeholder 2"/>
          <p:cNvSpPr txBox="1">
            <a:spLocks/>
          </p:cNvSpPr>
          <p:nvPr/>
        </p:nvSpPr>
        <p:spPr>
          <a:xfrm>
            <a:off x="7323815" y="1548424"/>
            <a:ext cx="1925474" cy="14437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600" b="1" dirty="0">
                <a:latin typeface="Century Gothic" panose="020B0502020202020204" pitchFamily="34" charset="0"/>
              </a:rPr>
              <a:t>And of the Son</a:t>
            </a:r>
          </a:p>
        </p:txBody>
      </p:sp>
      <p:sp>
        <p:nvSpPr>
          <p:cNvPr id="11" name="Content Placeholder 2">
            <a:extLst>
              <a:ext uri="{FF2B5EF4-FFF2-40B4-BE49-F238E27FC236}">
                <a16:creationId xmlns:a16="http://schemas.microsoft.com/office/drawing/2014/main" id="{9F12456C-A805-48A0-BFA0-BDA319454075}"/>
              </a:ext>
            </a:extLst>
          </p:cNvPr>
          <p:cNvSpPr txBox="1">
            <a:spLocks/>
          </p:cNvSpPr>
          <p:nvPr/>
        </p:nvSpPr>
        <p:spPr>
          <a:xfrm>
            <a:off x="600720" y="4127944"/>
            <a:ext cx="2630972" cy="14437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600" b="1" dirty="0">
                <a:latin typeface="Century Gothic" panose="020B0502020202020204" pitchFamily="34" charset="0"/>
              </a:rPr>
              <a:t>And of the Holy Spirit</a:t>
            </a:r>
          </a:p>
        </p:txBody>
      </p:sp>
      <p:pic>
        <p:nvPicPr>
          <p:cNvPr id="14" name="Picture 13">
            <a:extLst>
              <a:ext uri="{FF2B5EF4-FFF2-40B4-BE49-F238E27FC236}">
                <a16:creationId xmlns:a16="http://schemas.microsoft.com/office/drawing/2014/main" id="{E8100F6E-3659-4C7A-811B-507987D8CF3B}"/>
              </a:ext>
            </a:extLst>
          </p:cNvPr>
          <p:cNvPicPr>
            <a:picLocks noChangeAspect="1"/>
          </p:cNvPicPr>
          <p:nvPr/>
        </p:nvPicPr>
        <p:blipFill rotWithShape="1">
          <a:blip r:embed="rId4"/>
          <a:srcRect l="557" t="47312" r="31719" b="3518"/>
          <a:stretch/>
        </p:blipFill>
        <p:spPr>
          <a:xfrm>
            <a:off x="3269565" y="4127944"/>
            <a:ext cx="3086100" cy="2349361"/>
          </a:xfrm>
          <a:prstGeom prst="rect">
            <a:avLst/>
          </a:prstGeom>
        </p:spPr>
      </p:pic>
      <p:pic>
        <p:nvPicPr>
          <p:cNvPr id="5" name="Picture 4">
            <a:extLst>
              <a:ext uri="{FF2B5EF4-FFF2-40B4-BE49-F238E27FC236}">
                <a16:creationId xmlns:a16="http://schemas.microsoft.com/office/drawing/2014/main" id="{5845A1AD-D62E-4E9A-A88D-888AC0F0B3D4}"/>
              </a:ext>
            </a:extLst>
          </p:cNvPr>
          <p:cNvPicPr>
            <a:picLocks noChangeAspect="1"/>
          </p:cNvPicPr>
          <p:nvPr/>
        </p:nvPicPr>
        <p:blipFill rotWithShape="1">
          <a:blip r:embed="rId4"/>
          <a:srcRect l="66127" t="49786" b="3229"/>
          <a:stretch/>
        </p:blipFill>
        <p:spPr>
          <a:xfrm>
            <a:off x="8907408" y="4126769"/>
            <a:ext cx="1746477" cy="2540000"/>
          </a:xfrm>
          <a:prstGeom prst="rect">
            <a:avLst/>
          </a:prstGeom>
        </p:spPr>
      </p:pic>
      <p:sp>
        <p:nvSpPr>
          <p:cNvPr id="6" name="Content Placeholder 2">
            <a:extLst>
              <a:ext uri="{FF2B5EF4-FFF2-40B4-BE49-F238E27FC236}">
                <a16:creationId xmlns:a16="http://schemas.microsoft.com/office/drawing/2014/main" id="{AF758930-62FF-4626-BEE7-4C56533A291D}"/>
              </a:ext>
            </a:extLst>
          </p:cNvPr>
          <p:cNvSpPr txBox="1">
            <a:spLocks/>
          </p:cNvSpPr>
          <p:nvPr/>
        </p:nvSpPr>
        <p:spPr>
          <a:xfrm>
            <a:off x="7236135" y="4127944"/>
            <a:ext cx="3869094" cy="14437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600" b="1" dirty="0">
                <a:latin typeface="Century Gothic" panose="020B0502020202020204" pitchFamily="34" charset="0"/>
              </a:rPr>
              <a:t>Amen</a:t>
            </a:r>
          </a:p>
        </p:txBody>
      </p:sp>
      <p:sp>
        <p:nvSpPr>
          <p:cNvPr id="15" name="Rectangle: Rounded Corners 91">
            <a:extLst>
              <a:ext uri="{FF2B5EF4-FFF2-40B4-BE49-F238E27FC236}">
                <a16:creationId xmlns:a16="http://schemas.microsoft.com/office/drawing/2014/main" id="{6928298C-927B-3A4B-8FE4-77EFE53B5E69}"/>
              </a:ext>
            </a:extLst>
          </p:cNvPr>
          <p:cNvSpPr/>
          <p:nvPr/>
        </p:nvSpPr>
        <p:spPr>
          <a:xfrm>
            <a:off x="296926" y="297159"/>
            <a:ext cx="11510063" cy="6369609"/>
          </a:xfrm>
          <a:prstGeom prst="roundRect">
            <a:avLst>
              <a:gd name="adj" fmla="val 1757"/>
            </a:avLst>
          </a:prstGeom>
          <a:noFill/>
          <a:ln w="76200">
            <a:solidFill>
              <a:srgbClr val="F6C1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extLst>
      <p:ext uri="{BB962C8B-B14F-4D97-AF65-F5344CB8AC3E}">
        <p14:creationId xmlns:p14="http://schemas.microsoft.com/office/powerpoint/2010/main" val="7895914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16"/>
        <p:cNvGrpSpPr/>
        <p:nvPr/>
      </p:nvGrpSpPr>
      <p:grpSpPr>
        <a:xfrm>
          <a:off x="0" y="0"/>
          <a:ext cx="0" cy="0"/>
          <a:chOff x="0" y="0"/>
          <a:chExt cx="0" cy="0"/>
        </a:xfrm>
      </p:grpSpPr>
      <p:sp>
        <p:nvSpPr>
          <p:cNvPr id="217" name="Google Shape;217;g311693f7100_0_24"/>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rmAutofit/>
          </a:bodyPr>
          <a:lstStyle/>
          <a:p>
            <a:pPr marL="0" lvl="0" indent="0" algn="l" rtl="0">
              <a:spcBef>
                <a:spcPts val="0"/>
              </a:spcBef>
              <a:spcAft>
                <a:spcPts val="0"/>
              </a:spcAft>
              <a:buNone/>
            </a:pPr>
            <a:endParaRPr/>
          </a:p>
        </p:txBody>
      </p:sp>
      <p:sp>
        <p:nvSpPr>
          <p:cNvPr id="218" name="Google Shape;218;g311693f7100_0_24"/>
          <p:cNvSpPr txBox="1">
            <a:spLocks noGrp="1"/>
          </p:cNvSpPr>
          <p:nvPr>
            <p:ph type="body" idx="1"/>
          </p:nvPr>
        </p:nvSpPr>
        <p:spPr>
          <a:xfrm>
            <a:off x="838200" y="1825625"/>
            <a:ext cx="10515600" cy="4351200"/>
          </a:xfrm>
          <a:prstGeom prst="rect">
            <a:avLst/>
          </a:prstGeom>
        </p:spPr>
        <p:txBody>
          <a:bodyPr spcFirstLastPara="1" wrap="square" lIns="91425" tIns="45700" rIns="91425" bIns="45700" anchor="t" anchorCtr="0">
            <a:normAutofit/>
          </a:bodyPr>
          <a:lstStyle/>
          <a:p>
            <a:pPr marL="0" lvl="0" indent="0" algn="l" rtl="0">
              <a:spcBef>
                <a:spcPts val="1000"/>
              </a:spcBef>
              <a:spcAft>
                <a:spcPts val="0"/>
              </a:spcAft>
              <a:buNone/>
            </a:pPr>
            <a:endParaRPr/>
          </a:p>
        </p:txBody>
      </p:sp>
      <p:pic>
        <p:nvPicPr>
          <p:cNvPr id="219" name="Google Shape;219;g311693f7100_0_24"/>
          <p:cNvPicPr preferRelativeResize="0"/>
          <p:nvPr/>
        </p:nvPicPr>
        <p:blipFill>
          <a:blip r:embed="rId3">
            <a:alphaModFix/>
          </a:blip>
          <a:stretch>
            <a:fillRect/>
          </a:stretch>
        </p:blipFill>
        <p:spPr>
          <a:xfrm>
            <a:off x="0" y="0"/>
            <a:ext cx="12192000" cy="6858000"/>
          </a:xfrm>
          <a:prstGeom prst="rect">
            <a:avLst/>
          </a:prstGeom>
          <a:noFill/>
          <a:ln>
            <a:noFill/>
          </a:ln>
        </p:spPr>
      </p:pic>
    </p:spTree>
    <p:extLst>
      <p:ext uri="{BB962C8B-B14F-4D97-AF65-F5344CB8AC3E}">
        <p14:creationId xmlns:p14="http://schemas.microsoft.com/office/powerpoint/2010/main" val="401761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Rectangle 37">
            <a:extLst>
              <a:ext uri="{FF2B5EF4-FFF2-40B4-BE49-F238E27FC236}">
                <a16:creationId xmlns:a16="http://schemas.microsoft.com/office/drawing/2014/main" id="{82393594-34F6-4ABA-859F-CCBA24193CC2}"/>
              </a:ext>
            </a:extLst>
          </p:cNvPr>
          <p:cNvSpPr/>
          <p:nvPr/>
        </p:nvSpPr>
        <p:spPr>
          <a:xfrm>
            <a:off x="-1" y="-15179"/>
            <a:ext cx="12192000" cy="6883718"/>
          </a:xfrm>
          <a:prstGeom prst="rect">
            <a:avLst/>
          </a:prstGeom>
          <a:solidFill>
            <a:srgbClr val="CCDE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9" name="Rectangle: Rounded Corners 38">
            <a:extLst>
              <a:ext uri="{FF2B5EF4-FFF2-40B4-BE49-F238E27FC236}">
                <a16:creationId xmlns:a16="http://schemas.microsoft.com/office/drawing/2014/main" id="{7CFB2144-890C-4856-9D9E-E36FC9319F84}"/>
              </a:ext>
            </a:extLst>
          </p:cNvPr>
          <p:cNvSpPr/>
          <p:nvPr/>
        </p:nvSpPr>
        <p:spPr>
          <a:xfrm>
            <a:off x="279400" y="1193804"/>
            <a:ext cx="11595100" cy="4965700"/>
          </a:xfrm>
          <a:prstGeom prst="roundRect">
            <a:avLst>
              <a:gd name="adj" fmla="val 5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aphicFrame>
        <p:nvGraphicFramePr>
          <p:cNvPr id="4" name="Table 4">
            <a:extLst>
              <a:ext uri="{FF2B5EF4-FFF2-40B4-BE49-F238E27FC236}">
                <a16:creationId xmlns:a16="http://schemas.microsoft.com/office/drawing/2014/main" id="{EB5C5CCF-9959-41B1-BDAB-7D832D105473}"/>
              </a:ext>
            </a:extLst>
          </p:cNvPr>
          <p:cNvGraphicFramePr>
            <a:graphicFrameLocks noGrp="1"/>
          </p:cNvGraphicFramePr>
          <p:nvPr>
            <p:ph idx="1"/>
          </p:nvPr>
        </p:nvGraphicFramePr>
        <p:xfrm>
          <a:off x="419100" y="1317629"/>
          <a:ext cx="11315700" cy="4724400"/>
        </p:xfrm>
        <a:graphic>
          <a:graphicData uri="http://schemas.openxmlformats.org/drawingml/2006/table">
            <a:tbl>
              <a:tblPr firstRow="1" bandRow="1">
                <a:tableStyleId>{5C22544A-7EE6-4342-B048-85BDC9FD1C3A}</a:tableStyleId>
              </a:tblPr>
              <a:tblGrid>
                <a:gridCol w="1155700">
                  <a:extLst>
                    <a:ext uri="{9D8B030D-6E8A-4147-A177-3AD203B41FA5}">
                      <a16:colId xmlns:a16="http://schemas.microsoft.com/office/drawing/2014/main" val="532597081"/>
                    </a:ext>
                  </a:extLst>
                </a:gridCol>
                <a:gridCol w="4502150">
                  <a:extLst>
                    <a:ext uri="{9D8B030D-6E8A-4147-A177-3AD203B41FA5}">
                      <a16:colId xmlns:a16="http://schemas.microsoft.com/office/drawing/2014/main" val="807795615"/>
                    </a:ext>
                  </a:extLst>
                </a:gridCol>
                <a:gridCol w="1174750">
                  <a:extLst>
                    <a:ext uri="{9D8B030D-6E8A-4147-A177-3AD203B41FA5}">
                      <a16:colId xmlns:a16="http://schemas.microsoft.com/office/drawing/2014/main" val="476671710"/>
                    </a:ext>
                  </a:extLst>
                </a:gridCol>
                <a:gridCol w="4483100">
                  <a:extLst>
                    <a:ext uri="{9D8B030D-6E8A-4147-A177-3AD203B41FA5}">
                      <a16:colId xmlns:a16="http://schemas.microsoft.com/office/drawing/2014/main" val="613940743"/>
                    </a:ext>
                  </a:extLst>
                </a:gridCol>
              </a:tblGrid>
              <a:tr h="370840">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G</a:t>
                      </a:r>
                      <a:r>
                        <a:rPr lang="en-US" sz="2400" dirty="0">
                          <a:solidFill>
                            <a:schemeClr val="tx1"/>
                          </a:solidFill>
                        </a:rPr>
                        <a:t>IVING</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solidFill>
                            <a:schemeClr val="tx1"/>
                          </a:solidFill>
                          <a:latin typeface="Candara" panose="020E0502030303020204" pitchFamily="34" charset="0"/>
                        </a:rPr>
                        <a:t>Do things for others</a:t>
                      </a:r>
                      <a:endParaRPr lang="en-GB" sz="2400" b="0" dirty="0">
                        <a:solidFill>
                          <a:schemeClr val="tx1"/>
                        </a:solidFill>
                        <a:latin typeface="Candara" panose="020E0502030303020204" pitchFamily="34" charset="0"/>
                      </a:endParaRPr>
                    </a:p>
                  </a:txBody>
                  <a:tcPr>
                    <a:solidFill>
                      <a:schemeClr val="bg1"/>
                    </a:solidFill>
                  </a:tcPr>
                </a:tc>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D</a:t>
                      </a:r>
                      <a:r>
                        <a:rPr lang="en-US" sz="2400" dirty="0">
                          <a:solidFill>
                            <a:schemeClr val="tx1"/>
                          </a:solidFill>
                        </a:rPr>
                        <a:t>IRECTION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solidFill>
                            <a:schemeClr val="tx1"/>
                          </a:solidFill>
                          <a:latin typeface="Candara" panose="020E0502030303020204" pitchFamily="34" charset="0"/>
                        </a:rPr>
                        <a:t>Have goals to look forward to</a:t>
                      </a:r>
                      <a:endParaRPr lang="en-GB" sz="2400" b="0" dirty="0">
                        <a:solidFill>
                          <a:schemeClr val="tx1"/>
                        </a:solidFill>
                        <a:latin typeface="Candara" panose="020E0502030303020204" pitchFamily="34" charset="0"/>
                      </a:endParaRPr>
                    </a:p>
                  </a:txBody>
                  <a:tcPr>
                    <a:solidFill>
                      <a:schemeClr val="bg1"/>
                    </a:solidFill>
                  </a:tcPr>
                </a:tc>
                <a:extLst>
                  <a:ext uri="{0D108BD9-81ED-4DB2-BD59-A6C34878D82A}">
                    <a16:rowId xmlns:a16="http://schemas.microsoft.com/office/drawing/2014/main" val="3285782082"/>
                  </a:ext>
                </a:extLst>
              </a:tr>
              <a:tr h="370840">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R</a:t>
                      </a:r>
                      <a:r>
                        <a:rPr lang="en-US" sz="2400" b="1" dirty="0"/>
                        <a:t>ELATING</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latin typeface="Candara" panose="020E0502030303020204" pitchFamily="34" charset="0"/>
                        </a:rPr>
                        <a:t>Connect with people</a:t>
                      </a:r>
                      <a:endParaRPr lang="en-GB" sz="2400" b="0" dirty="0">
                        <a:latin typeface="Candara" panose="020E0502030303020204" pitchFamily="34" charset="0"/>
                      </a:endParaRPr>
                    </a:p>
                  </a:txBody>
                  <a:tcPr>
                    <a:solidFill>
                      <a:schemeClr val="bg1"/>
                    </a:solidFill>
                  </a:tcPr>
                </a:tc>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R</a:t>
                      </a:r>
                      <a:r>
                        <a:rPr lang="en-US" sz="2400" b="1" dirty="0"/>
                        <a:t>ESILIENCE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latin typeface="Candara" panose="020E0502030303020204" pitchFamily="34" charset="0"/>
                        </a:rPr>
                        <a:t>Find ways to bounce back</a:t>
                      </a:r>
                      <a:endParaRPr lang="en-GB" sz="2400" b="0" dirty="0">
                        <a:latin typeface="Candara" panose="020E0502030303020204" pitchFamily="34" charset="0"/>
                      </a:endParaRPr>
                    </a:p>
                  </a:txBody>
                  <a:tcPr>
                    <a:solidFill>
                      <a:schemeClr val="bg1"/>
                    </a:solidFill>
                  </a:tcPr>
                </a:tc>
                <a:extLst>
                  <a:ext uri="{0D108BD9-81ED-4DB2-BD59-A6C34878D82A}">
                    <a16:rowId xmlns:a16="http://schemas.microsoft.com/office/drawing/2014/main" val="3021671504"/>
                  </a:ext>
                </a:extLst>
              </a:tr>
              <a:tr h="370840">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E</a:t>
                      </a:r>
                      <a:r>
                        <a:rPr lang="en-US" sz="2400" b="1" dirty="0"/>
                        <a:t>XERCISING</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latin typeface="Candara" panose="020E0502030303020204" pitchFamily="34" charset="0"/>
                        </a:rPr>
                        <a:t>Take care of your body</a:t>
                      </a:r>
                      <a:endParaRPr lang="en-GB" sz="2400" b="0" dirty="0">
                        <a:latin typeface="Candara" panose="020E0502030303020204" pitchFamily="34" charset="0"/>
                      </a:endParaRPr>
                    </a:p>
                  </a:txBody>
                  <a:tcPr>
                    <a:solidFill>
                      <a:schemeClr val="bg1"/>
                    </a:solidFill>
                  </a:tcPr>
                </a:tc>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E</a:t>
                      </a:r>
                      <a:r>
                        <a:rPr lang="en-US" sz="2400" b="1" dirty="0"/>
                        <a:t>MOTION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latin typeface="Candara" panose="020E0502030303020204" pitchFamily="34" charset="0"/>
                        </a:rPr>
                        <a:t>Look for what’s good</a:t>
                      </a:r>
                      <a:endParaRPr lang="en-GB" sz="2400" b="0" dirty="0">
                        <a:latin typeface="Candara" panose="020E0502030303020204" pitchFamily="34" charset="0"/>
                      </a:endParaRPr>
                    </a:p>
                  </a:txBody>
                  <a:tcPr>
                    <a:solidFill>
                      <a:schemeClr val="bg1"/>
                    </a:solidFill>
                  </a:tcPr>
                </a:tc>
                <a:extLst>
                  <a:ext uri="{0D108BD9-81ED-4DB2-BD59-A6C34878D82A}">
                    <a16:rowId xmlns:a16="http://schemas.microsoft.com/office/drawing/2014/main" val="3788053286"/>
                  </a:ext>
                </a:extLst>
              </a:tr>
              <a:tr h="370840">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A</a:t>
                      </a:r>
                      <a:r>
                        <a:rPr lang="en-US" sz="2400" b="1" dirty="0"/>
                        <a:t>WARENESS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latin typeface="Candara" panose="020E0502030303020204" pitchFamily="34" charset="0"/>
                        </a:rPr>
                        <a:t>Live life mindfully</a:t>
                      </a:r>
                      <a:endParaRPr lang="en-GB" sz="2400" b="0" dirty="0">
                        <a:latin typeface="Candara" panose="020E0502030303020204" pitchFamily="34" charset="0"/>
                      </a:endParaRPr>
                    </a:p>
                  </a:txBody>
                  <a:tcPr>
                    <a:solidFill>
                      <a:schemeClr val="bg1"/>
                    </a:solidFill>
                  </a:tcPr>
                </a:tc>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A</a:t>
                      </a:r>
                      <a:r>
                        <a:rPr lang="en-US" sz="2400" b="1" dirty="0"/>
                        <a:t>CCEPTANCE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latin typeface="Candara" panose="020E0502030303020204" pitchFamily="34" charset="0"/>
                        </a:rPr>
                        <a:t>Be comfortable with who you are</a:t>
                      </a:r>
                      <a:endParaRPr lang="en-GB" sz="2400" b="0" dirty="0">
                        <a:latin typeface="Candara" panose="020E0502030303020204" pitchFamily="34" charset="0"/>
                      </a:endParaRPr>
                    </a:p>
                  </a:txBody>
                  <a:tcPr>
                    <a:solidFill>
                      <a:schemeClr val="bg1"/>
                    </a:solidFill>
                  </a:tcPr>
                </a:tc>
                <a:extLst>
                  <a:ext uri="{0D108BD9-81ED-4DB2-BD59-A6C34878D82A}">
                    <a16:rowId xmlns:a16="http://schemas.microsoft.com/office/drawing/2014/main" val="3937385590"/>
                  </a:ext>
                </a:extLst>
              </a:tr>
              <a:tr h="370840">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T</a:t>
                      </a:r>
                      <a:r>
                        <a:rPr lang="en-US" sz="2400" b="1" dirty="0"/>
                        <a:t>RYING OUT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latin typeface="Candara" panose="020E0502030303020204" pitchFamily="34" charset="0"/>
                        </a:rPr>
                        <a:t>Keep learning new things</a:t>
                      </a:r>
                      <a:endParaRPr lang="en-GB" sz="2400" b="0" dirty="0">
                        <a:latin typeface="Candara" panose="020E0502030303020204" pitchFamily="34" charset="0"/>
                      </a:endParaRPr>
                    </a:p>
                  </a:txBody>
                  <a:tcPr>
                    <a:solidFill>
                      <a:schemeClr val="bg1"/>
                    </a:solidFill>
                  </a:tcPr>
                </a:tc>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M</a:t>
                      </a:r>
                      <a:r>
                        <a:rPr lang="en-US" sz="2400" b="1" dirty="0"/>
                        <a:t>EANING</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latin typeface="Candara" panose="020E0502030303020204" pitchFamily="34" charset="0"/>
                        </a:rPr>
                        <a:t>Be part of something bigger</a:t>
                      </a:r>
                      <a:endParaRPr lang="en-GB" sz="2400" b="0" dirty="0">
                        <a:latin typeface="Candara" panose="020E0502030303020204" pitchFamily="34" charset="0"/>
                      </a:endParaRPr>
                    </a:p>
                  </a:txBody>
                  <a:tcPr>
                    <a:solidFill>
                      <a:schemeClr val="bg1"/>
                    </a:solidFill>
                  </a:tcPr>
                </a:tc>
                <a:extLst>
                  <a:ext uri="{0D108BD9-81ED-4DB2-BD59-A6C34878D82A}">
                    <a16:rowId xmlns:a16="http://schemas.microsoft.com/office/drawing/2014/main" val="1124560825"/>
                  </a:ext>
                </a:extLst>
              </a:tr>
            </a:tbl>
          </a:graphicData>
        </a:graphic>
      </p:graphicFrame>
      <p:sp>
        <p:nvSpPr>
          <p:cNvPr id="7" name="Flowchart: Document 6">
            <a:extLst>
              <a:ext uri="{FF2B5EF4-FFF2-40B4-BE49-F238E27FC236}">
                <a16:creationId xmlns:a16="http://schemas.microsoft.com/office/drawing/2014/main" id="{E88AC674-EB92-4B35-B8F6-03282E9AE541}"/>
              </a:ext>
            </a:extLst>
          </p:cNvPr>
          <p:cNvSpPr/>
          <p:nvPr/>
        </p:nvSpPr>
        <p:spPr>
          <a:xfrm>
            <a:off x="0" y="1"/>
            <a:ext cx="12192001" cy="1066800"/>
          </a:xfrm>
          <a:prstGeom prst="flowChartDocument">
            <a:avLst/>
          </a:prstGeom>
          <a:solidFill>
            <a:srgbClr val="0070C0"/>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TextBox 7">
            <a:extLst>
              <a:ext uri="{FF2B5EF4-FFF2-40B4-BE49-F238E27FC236}">
                <a16:creationId xmlns:a16="http://schemas.microsoft.com/office/drawing/2014/main" id="{9EA92D1C-E523-4E33-AB46-C53D274E4AF1}"/>
              </a:ext>
            </a:extLst>
          </p:cNvPr>
          <p:cNvSpPr txBox="1"/>
          <p:nvPr/>
        </p:nvSpPr>
        <p:spPr>
          <a:xfrm>
            <a:off x="0" y="57020"/>
            <a:ext cx="12192000" cy="769441"/>
          </a:xfrm>
          <a:prstGeom prst="rect">
            <a:avLst/>
          </a:prstGeom>
          <a:noFill/>
        </p:spPr>
        <p:txBody>
          <a:bodyPr wrap="square" rtlCol="0">
            <a:spAutoFit/>
          </a:bodyPr>
          <a:lstStyle/>
          <a:p>
            <a:pPr algn="ctr"/>
            <a:r>
              <a:rPr lang="en-GB" sz="4400" b="1" dirty="0">
                <a:solidFill>
                  <a:schemeClr val="bg1"/>
                </a:solidFill>
                <a:effectLst>
                  <a:outerShdw blurRad="38100" dist="38100" dir="2700000" algn="tl">
                    <a:srgbClr val="000000">
                      <a:alpha val="43137"/>
                    </a:srgbClr>
                  </a:outerShdw>
                </a:effectLst>
                <a:latin typeface="Century Gothic" panose="020B0502020202020204" pitchFamily="34" charset="0"/>
              </a:rPr>
              <a:t>GREAT DREAM: 10 Keys to Happier Living</a:t>
            </a:r>
            <a:endParaRPr lang="en-GB" sz="4400" b="1" i="1" dirty="0">
              <a:solidFill>
                <a:schemeClr val="bg1"/>
              </a:solidFill>
              <a:effectLst>
                <a:outerShdw blurRad="38100" dist="38100" dir="2700000" algn="tl">
                  <a:srgbClr val="000000">
                    <a:alpha val="43137"/>
                  </a:srgbClr>
                </a:outerShdw>
              </a:effectLst>
              <a:latin typeface="Century Gothic" panose="020B0502020202020204" pitchFamily="34" charset="0"/>
            </a:endParaRPr>
          </a:p>
        </p:txBody>
      </p:sp>
      <p:sp>
        <p:nvSpPr>
          <p:cNvPr id="11" name="Oval 10">
            <a:extLst>
              <a:ext uri="{FF2B5EF4-FFF2-40B4-BE49-F238E27FC236}">
                <a16:creationId xmlns:a16="http://schemas.microsoft.com/office/drawing/2014/main" id="{7628E98C-EA22-4429-8F69-0F65D96BC32F}"/>
              </a:ext>
            </a:extLst>
          </p:cNvPr>
          <p:cNvSpPr/>
          <p:nvPr/>
        </p:nvSpPr>
        <p:spPr>
          <a:xfrm>
            <a:off x="573582" y="2296076"/>
            <a:ext cx="886917" cy="886917"/>
          </a:xfrm>
          <a:prstGeom prst="ellipse">
            <a:avLst/>
          </a:prstGeom>
          <a:solidFill>
            <a:srgbClr val="89CA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Oval 13">
            <a:extLst>
              <a:ext uri="{FF2B5EF4-FFF2-40B4-BE49-F238E27FC236}">
                <a16:creationId xmlns:a16="http://schemas.microsoft.com/office/drawing/2014/main" id="{4958069B-621D-4B7F-A1DC-8A483DF3D694}"/>
              </a:ext>
            </a:extLst>
          </p:cNvPr>
          <p:cNvSpPr/>
          <p:nvPr/>
        </p:nvSpPr>
        <p:spPr>
          <a:xfrm>
            <a:off x="573582" y="3227275"/>
            <a:ext cx="886918" cy="886918"/>
          </a:xfrm>
          <a:prstGeom prst="ellipse">
            <a:avLst/>
          </a:prstGeom>
          <a:solidFill>
            <a:srgbClr val="4DA2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Oval 16">
            <a:extLst>
              <a:ext uri="{FF2B5EF4-FFF2-40B4-BE49-F238E27FC236}">
                <a16:creationId xmlns:a16="http://schemas.microsoft.com/office/drawing/2014/main" id="{157A8E4B-D485-4C4F-BE5B-146844D89627}"/>
              </a:ext>
            </a:extLst>
          </p:cNvPr>
          <p:cNvSpPr/>
          <p:nvPr/>
        </p:nvSpPr>
        <p:spPr>
          <a:xfrm>
            <a:off x="560726" y="4185000"/>
            <a:ext cx="901700" cy="886918"/>
          </a:xfrm>
          <a:prstGeom prst="ellipse">
            <a:avLst/>
          </a:prstGeom>
          <a:solidFill>
            <a:srgbClr val="FE46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0" name="Oval 19">
            <a:extLst>
              <a:ext uri="{FF2B5EF4-FFF2-40B4-BE49-F238E27FC236}">
                <a16:creationId xmlns:a16="http://schemas.microsoft.com/office/drawing/2014/main" id="{4D0DF804-EC48-4E44-8191-33AEA754F5D3}"/>
              </a:ext>
            </a:extLst>
          </p:cNvPr>
          <p:cNvSpPr/>
          <p:nvPr/>
        </p:nvSpPr>
        <p:spPr>
          <a:xfrm>
            <a:off x="573582" y="5139931"/>
            <a:ext cx="886919" cy="886919"/>
          </a:xfrm>
          <a:prstGeom prst="ellipse">
            <a:avLst/>
          </a:prstGeom>
          <a:solidFill>
            <a:srgbClr val="FBC5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Oval 22">
            <a:extLst>
              <a:ext uri="{FF2B5EF4-FFF2-40B4-BE49-F238E27FC236}">
                <a16:creationId xmlns:a16="http://schemas.microsoft.com/office/drawing/2014/main" id="{B74B099C-65ED-4195-818D-CFB9E2DE38F5}"/>
              </a:ext>
            </a:extLst>
          </p:cNvPr>
          <p:cNvSpPr/>
          <p:nvPr/>
        </p:nvSpPr>
        <p:spPr>
          <a:xfrm>
            <a:off x="6228869" y="1361447"/>
            <a:ext cx="858341" cy="858341"/>
          </a:xfrm>
          <a:prstGeom prst="ellipse">
            <a:avLst/>
          </a:prstGeom>
          <a:solidFill>
            <a:srgbClr val="89CA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6" name="Oval 25">
            <a:extLst>
              <a:ext uri="{FF2B5EF4-FFF2-40B4-BE49-F238E27FC236}">
                <a16:creationId xmlns:a16="http://schemas.microsoft.com/office/drawing/2014/main" id="{0D6B52FB-4345-42EA-B170-77E90EE63B81}"/>
              </a:ext>
            </a:extLst>
          </p:cNvPr>
          <p:cNvSpPr/>
          <p:nvPr/>
        </p:nvSpPr>
        <p:spPr>
          <a:xfrm>
            <a:off x="6239375" y="2293166"/>
            <a:ext cx="886919" cy="886919"/>
          </a:xfrm>
          <a:prstGeom prst="ellipse">
            <a:avLst/>
          </a:prstGeom>
          <a:solidFill>
            <a:srgbClr val="4EA2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9" name="Oval 28">
            <a:extLst>
              <a:ext uri="{FF2B5EF4-FFF2-40B4-BE49-F238E27FC236}">
                <a16:creationId xmlns:a16="http://schemas.microsoft.com/office/drawing/2014/main" id="{A7A0E9F7-D28F-4265-8E1F-4AF54B416778}"/>
              </a:ext>
            </a:extLst>
          </p:cNvPr>
          <p:cNvSpPr/>
          <p:nvPr/>
        </p:nvSpPr>
        <p:spPr>
          <a:xfrm>
            <a:off x="6239375" y="3240856"/>
            <a:ext cx="886919" cy="886919"/>
          </a:xfrm>
          <a:prstGeom prst="ellipse">
            <a:avLst/>
          </a:prstGeom>
          <a:solidFill>
            <a:srgbClr val="FE46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2" name="Oval 31">
            <a:extLst>
              <a:ext uri="{FF2B5EF4-FFF2-40B4-BE49-F238E27FC236}">
                <a16:creationId xmlns:a16="http://schemas.microsoft.com/office/drawing/2014/main" id="{EA58781F-96AD-4A10-95B0-E9678C994F52}"/>
              </a:ext>
            </a:extLst>
          </p:cNvPr>
          <p:cNvSpPr/>
          <p:nvPr/>
        </p:nvSpPr>
        <p:spPr>
          <a:xfrm>
            <a:off x="6237243" y="4199439"/>
            <a:ext cx="875423" cy="875423"/>
          </a:xfrm>
          <a:prstGeom prst="ellipse">
            <a:avLst/>
          </a:prstGeom>
          <a:solidFill>
            <a:srgbClr val="FBC5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5" name="Oval 34">
            <a:extLst>
              <a:ext uri="{FF2B5EF4-FFF2-40B4-BE49-F238E27FC236}">
                <a16:creationId xmlns:a16="http://schemas.microsoft.com/office/drawing/2014/main" id="{6558154A-F819-4DC7-A4FA-225EA12D6B68}"/>
              </a:ext>
            </a:extLst>
          </p:cNvPr>
          <p:cNvSpPr/>
          <p:nvPr/>
        </p:nvSpPr>
        <p:spPr>
          <a:xfrm>
            <a:off x="6281751" y="5149388"/>
            <a:ext cx="824271" cy="824271"/>
          </a:xfrm>
          <a:prstGeom prst="ellipse">
            <a:avLst/>
          </a:prstGeom>
          <a:solidFill>
            <a:srgbClr val="89CA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0" name="Oval 49">
            <a:extLst>
              <a:ext uri="{FF2B5EF4-FFF2-40B4-BE49-F238E27FC236}">
                <a16:creationId xmlns:a16="http://schemas.microsoft.com/office/drawing/2014/main" id="{52C8D290-7392-4678-BCAA-9C1BA23FADC7}"/>
              </a:ext>
            </a:extLst>
          </p:cNvPr>
          <p:cNvSpPr/>
          <p:nvPr/>
        </p:nvSpPr>
        <p:spPr>
          <a:xfrm>
            <a:off x="573582" y="1334901"/>
            <a:ext cx="885877" cy="885877"/>
          </a:xfrm>
          <a:prstGeom prst="ellipse">
            <a:avLst/>
          </a:prstGeom>
          <a:solidFill>
            <a:srgbClr val="FCC5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4" name="TextBox 53">
            <a:extLst>
              <a:ext uri="{FF2B5EF4-FFF2-40B4-BE49-F238E27FC236}">
                <a16:creationId xmlns:a16="http://schemas.microsoft.com/office/drawing/2014/main" id="{C7FCEE10-CC6B-4372-898E-8C918D0AAD09}"/>
              </a:ext>
            </a:extLst>
          </p:cNvPr>
          <p:cNvSpPr txBox="1"/>
          <p:nvPr/>
        </p:nvSpPr>
        <p:spPr>
          <a:xfrm>
            <a:off x="-3" y="6270172"/>
            <a:ext cx="12192003" cy="584775"/>
          </a:xfrm>
          <a:prstGeom prst="rect">
            <a:avLst/>
          </a:prstGeom>
          <a:noFill/>
        </p:spPr>
        <p:txBody>
          <a:bodyPr wrap="square" rtlCol="0">
            <a:spAutoFit/>
          </a:bodyPr>
          <a:lstStyle/>
          <a:p>
            <a:pPr algn="ctr"/>
            <a:r>
              <a:rPr lang="en-US" sz="3200" b="1" i="1" dirty="0">
                <a:solidFill>
                  <a:srgbClr val="D91C52"/>
                </a:solidFill>
                <a:latin typeface="Century Gothic" panose="020B0502020202020204" pitchFamily="34" charset="0"/>
                <a:cs typeface="MV Boli" panose="02000500030200090000" pitchFamily="2" charset="0"/>
              </a:rPr>
              <a:t>BE KIND TO YOUR MIND</a:t>
            </a:r>
            <a:endParaRPr lang="en-GB" sz="3200" b="1" i="1" dirty="0">
              <a:solidFill>
                <a:srgbClr val="D91C52"/>
              </a:solidFill>
              <a:latin typeface="Century Gothic" panose="020B0502020202020204" pitchFamily="34" charset="0"/>
              <a:cs typeface="MV Boli" panose="02000500030200090000" pitchFamily="2" charset="0"/>
            </a:endParaRPr>
          </a:p>
        </p:txBody>
      </p:sp>
      <p:pic>
        <p:nvPicPr>
          <p:cNvPr id="3" name="Picture 2">
            <a:extLst>
              <a:ext uri="{FF2B5EF4-FFF2-40B4-BE49-F238E27FC236}">
                <a16:creationId xmlns:a16="http://schemas.microsoft.com/office/drawing/2014/main" id="{442AD11D-EF12-4459-02F5-391A86E8C999}"/>
              </a:ext>
            </a:extLst>
          </p:cNvPr>
          <p:cNvPicPr>
            <a:picLocks noChangeAspect="1"/>
          </p:cNvPicPr>
          <p:nvPr/>
        </p:nvPicPr>
        <p:blipFill>
          <a:blip r:embed="rId2">
            <a:clrChange>
              <a:clrFrom>
                <a:srgbClr val="FBC512"/>
              </a:clrFrom>
              <a:clrTo>
                <a:srgbClr val="FBC512">
                  <a:alpha val="0"/>
                </a:srgbClr>
              </a:clrTo>
            </a:clrChange>
          </a:blip>
          <a:stretch>
            <a:fillRect/>
          </a:stretch>
        </p:blipFill>
        <p:spPr>
          <a:xfrm>
            <a:off x="614066" y="1554775"/>
            <a:ext cx="819100" cy="539308"/>
          </a:xfrm>
          <a:prstGeom prst="rect">
            <a:avLst/>
          </a:prstGeom>
        </p:spPr>
      </p:pic>
      <p:pic>
        <p:nvPicPr>
          <p:cNvPr id="6" name="Picture 5">
            <a:extLst>
              <a:ext uri="{FF2B5EF4-FFF2-40B4-BE49-F238E27FC236}">
                <a16:creationId xmlns:a16="http://schemas.microsoft.com/office/drawing/2014/main" id="{743B3B8A-083F-4542-6103-FE1FC0EA6DDE}"/>
              </a:ext>
            </a:extLst>
          </p:cNvPr>
          <p:cNvPicPr>
            <a:picLocks noChangeAspect="1"/>
          </p:cNvPicPr>
          <p:nvPr/>
        </p:nvPicPr>
        <p:blipFill>
          <a:blip r:embed="rId3">
            <a:clrChange>
              <a:clrFrom>
                <a:srgbClr val="89C93A"/>
              </a:clrFrom>
              <a:clrTo>
                <a:srgbClr val="89C93A">
                  <a:alpha val="0"/>
                </a:srgbClr>
              </a:clrTo>
            </a:clrChange>
          </a:blip>
          <a:stretch>
            <a:fillRect/>
          </a:stretch>
        </p:blipFill>
        <p:spPr>
          <a:xfrm>
            <a:off x="553053" y="2316837"/>
            <a:ext cx="906406" cy="824005"/>
          </a:xfrm>
          <a:prstGeom prst="rect">
            <a:avLst/>
          </a:prstGeom>
        </p:spPr>
      </p:pic>
      <p:pic>
        <p:nvPicPr>
          <p:cNvPr id="10" name="Picture 9">
            <a:extLst>
              <a:ext uri="{FF2B5EF4-FFF2-40B4-BE49-F238E27FC236}">
                <a16:creationId xmlns:a16="http://schemas.microsoft.com/office/drawing/2014/main" id="{3B9172E6-3F1D-16E7-51EC-B35EBDAACFEF}"/>
              </a:ext>
            </a:extLst>
          </p:cNvPr>
          <p:cNvPicPr>
            <a:picLocks noChangeAspect="1"/>
          </p:cNvPicPr>
          <p:nvPr/>
        </p:nvPicPr>
        <p:blipFill>
          <a:blip r:embed="rId4">
            <a:clrChange>
              <a:clrFrom>
                <a:srgbClr val="4DA2CE"/>
              </a:clrFrom>
              <a:clrTo>
                <a:srgbClr val="4DA2CE">
                  <a:alpha val="0"/>
                </a:srgbClr>
              </a:clrTo>
            </a:clrChange>
          </a:blip>
          <a:stretch>
            <a:fillRect/>
          </a:stretch>
        </p:blipFill>
        <p:spPr>
          <a:xfrm>
            <a:off x="580608" y="3306818"/>
            <a:ext cx="857137" cy="698081"/>
          </a:xfrm>
          <a:prstGeom prst="rect">
            <a:avLst/>
          </a:prstGeom>
        </p:spPr>
      </p:pic>
      <p:pic>
        <p:nvPicPr>
          <p:cNvPr id="19" name="Picture 18">
            <a:extLst>
              <a:ext uri="{FF2B5EF4-FFF2-40B4-BE49-F238E27FC236}">
                <a16:creationId xmlns:a16="http://schemas.microsoft.com/office/drawing/2014/main" id="{9E83ADC5-D239-C4AA-9816-3FCBA9CE6A0C}"/>
              </a:ext>
            </a:extLst>
          </p:cNvPr>
          <p:cNvPicPr>
            <a:picLocks noChangeAspect="1"/>
          </p:cNvPicPr>
          <p:nvPr/>
        </p:nvPicPr>
        <p:blipFill>
          <a:blip r:embed="rId5">
            <a:clrChange>
              <a:clrFrom>
                <a:srgbClr val="FE464E"/>
              </a:clrFrom>
              <a:clrTo>
                <a:srgbClr val="FE464E">
                  <a:alpha val="0"/>
                </a:srgbClr>
              </a:clrTo>
            </a:clrChange>
          </a:blip>
          <a:stretch>
            <a:fillRect/>
          </a:stretch>
        </p:blipFill>
        <p:spPr>
          <a:xfrm>
            <a:off x="643094" y="4234262"/>
            <a:ext cx="761065" cy="773610"/>
          </a:xfrm>
          <a:prstGeom prst="rect">
            <a:avLst/>
          </a:prstGeom>
        </p:spPr>
      </p:pic>
      <p:pic>
        <p:nvPicPr>
          <p:cNvPr id="25" name="Picture 24">
            <a:extLst>
              <a:ext uri="{FF2B5EF4-FFF2-40B4-BE49-F238E27FC236}">
                <a16:creationId xmlns:a16="http://schemas.microsoft.com/office/drawing/2014/main" id="{0597702A-784D-8BAE-95C6-F585AFDE9A2C}"/>
              </a:ext>
            </a:extLst>
          </p:cNvPr>
          <p:cNvPicPr>
            <a:picLocks noChangeAspect="1"/>
          </p:cNvPicPr>
          <p:nvPr/>
        </p:nvPicPr>
        <p:blipFill>
          <a:blip r:embed="rId6">
            <a:clrChange>
              <a:clrFrom>
                <a:srgbClr val="FCC512"/>
              </a:clrFrom>
              <a:clrTo>
                <a:srgbClr val="FCC512">
                  <a:alpha val="0"/>
                </a:srgbClr>
              </a:clrTo>
            </a:clrChange>
          </a:blip>
          <a:stretch>
            <a:fillRect/>
          </a:stretch>
        </p:blipFill>
        <p:spPr>
          <a:xfrm>
            <a:off x="631399" y="5248734"/>
            <a:ext cx="824270" cy="715937"/>
          </a:xfrm>
          <a:prstGeom prst="rect">
            <a:avLst/>
          </a:prstGeom>
        </p:spPr>
      </p:pic>
      <p:pic>
        <p:nvPicPr>
          <p:cNvPr id="31" name="Picture 30">
            <a:extLst>
              <a:ext uri="{FF2B5EF4-FFF2-40B4-BE49-F238E27FC236}">
                <a16:creationId xmlns:a16="http://schemas.microsoft.com/office/drawing/2014/main" id="{DC3A938D-744D-E317-35D6-A8C263B0B271}"/>
              </a:ext>
            </a:extLst>
          </p:cNvPr>
          <p:cNvPicPr>
            <a:picLocks noChangeAspect="1"/>
          </p:cNvPicPr>
          <p:nvPr/>
        </p:nvPicPr>
        <p:blipFill>
          <a:blip r:embed="rId7">
            <a:clrChange>
              <a:clrFrom>
                <a:srgbClr val="89CA3B"/>
              </a:clrFrom>
              <a:clrTo>
                <a:srgbClr val="89CA3B">
                  <a:alpha val="0"/>
                </a:srgbClr>
              </a:clrTo>
            </a:clrChange>
          </a:blip>
          <a:stretch>
            <a:fillRect/>
          </a:stretch>
        </p:blipFill>
        <p:spPr>
          <a:xfrm>
            <a:off x="6243385" y="1404917"/>
            <a:ext cx="767549" cy="786738"/>
          </a:xfrm>
          <a:prstGeom prst="rect">
            <a:avLst/>
          </a:prstGeom>
        </p:spPr>
      </p:pic>
      <p:pic>
        <p:nvPicPr>
          <p:cNvPr id="37" name="Picture 36">
            <a:extLst>
              <a:ext uri="{FF2B5EF4-FFF2-40B4-BE49-F238E27FC236}">
                <a16:creationId xmlns:a16="http://schemas.microsoft.com/office/drawing/2014/main" id="{E1651652-50B5-F6A2-7C31-1902EAFE3312}"/>
              </a:ext>
            </a:extLst>
          </p:cNvPr>
          <p:cNvPicPr>
            <a:picLocks noChangeAspect="1"/>
          </p:cNvPicPr>
          <p:nvPr/>
        </p:nvPicPr>
        <p:blipFill>
          <a:blip r:embed="rId8">
            <a:clrChange>
              <a:clrFrom>
                <a:srgbClr val="4DA2CE"/>
              </a:clrFrom>
              <a:clrTo>
                <a:srgbClr val="4DA2CE">
                  <a:alpha val="0"/>
                </a:srgbClr>
              </a:clrTo>
            </a:clrChange>
          </a:blip>
          <a:stretch>
            <a:fillRect/>
          </a:stretch>
        </p:blipFill>
        <p:spPr>
          <a:xfrm>
            <a:off x="6267237" y="2359195"/>
            <a:ext cx="817664" cy="808728"/>
          </a:xfrm>
          <a:prstGeom prst="rect">
            <a:avLst/>
          </a:prstGeom>
        </p:spPr>
      </p:pic>
      <p:pic>
        <p:nvPicPr>
          <p:cNvPr id="41" name="Picture 40">
            <a:extLst>
              <a:ext uri="{FF2B5EF4-FFF2-40B4-BE49-F238E27FC236}">
                <a16:creationId xmlns:a16="http://schemas.microsoft.com/office/drawing/2014/main" id="{1ED25811-3CBF-BE40-38E9-0B3D30D2C4A8}"/>
              </a:ext>
            </a:extLst>
          </p:cNvPr>
          <p:cNvPicPr>
            <a:picLocks noChangeAspect="1"/>
          </p:cNvPicPr>
          <p:nvPr/>
        </p:nvPicPr>
        <p:blipFill>
          <a:blip r:embed="rId9">
            <a:clrChange>
              <a:clrFrom>
                <a:srgbClr val="FE464E"/>
              </a:clrFrom>
              <a:clrTo>
                <a:srgbClr val="FE464E">
                  <a:alpha val="0"/>
                </a:srgbClr>
              </a:clrTo>
            </a:clrChange>
          </a:blip>
          <a:stretch>
            <a:fillRect/>
          </a:stretch>
        </p:blipFill>
        <p:spPr>
          <a:xfrm>
            <a:off x="6317432" y="3358395"/>
            <a:ext cx="767249" cy="594926"/>
          </a:xfrm>
          <a:prstGeom prst="rect">
            <a:avLst/>
          </a:prstGeom>
        </p:spPr>
      </p:pic>
      <p:pic>
        <p:nvPicPr>
          <p:cNvPr id="43" name="Picture 42">
            <a:extLst>
              <a:ext uri="{FF2B5EF4-FFF2-40B4-BE49-F238E27FC236}">
                <a16:creationId xmlns:a16="http://schemas.microsoft.com/office/drawing/2014/main" id="{832375C2-5B2A-C38F-8F17-A6AD9E390D84}"/>
              </a:ext>
            </a:extLst>
          </p:cNvPr>
          <p:cNvPicPr>
            <a:picLocks noChangeAspect="1"/>
          </p:cNvPicPr>
          <p:nvPr/>
        </p:nvPicPr>
        <p:blipFill>
          <a:blip r:embed="rId10">
            <a:clrChange>
              <a:clrFrom>
                <a:srgbClr val="FBC512"/>
              </a:clrFrom>
              <a:clrTo>
                <a:srgbClr val="FBC512">
                  <a:alpha val="0"/>
                </a:srgbClr>
              </a:clrTo>
            </a:clrChange>
          </a:blip>
          <a:stretch>
            <a:fillRect/>
          </a:stretch>
        </p:blipFill>
        <p:spPr>
          <a:xfrm>
            <a:off x="6313873" y="4339773"/>
            <a:ext cx="774620" cy="653586"/>
          </a:xfrm>
          <a:prstGeom prst="rect">
            <a:avLst/>
          </a:prstGeom>
        </p:spPr>
      </p:pic>
      <p:pic>
        <p:nvPicPr>
          <p:cNvPr id="45" name="Picture 44">
            <a:extLst>
              <a:ext uri="{FF2B5EF4-FFF2-40B4-BE49-F238E27FC236}">
                <a16:creationId xmlns:a16="http://schemas.microsoft.com/office/drawing/2014/main" id="{3D641DBF-8065-0B27-4660-C77F002572FD}"/>
              </a:ext>
            </a:extLst>
          </p:cNvPr>
          <p:cNvPicPr>
            <a:picLocks noChangeAspect="1"/>
          </p:cNvPicPr>
          <p:nvPr/>
        </p:nvPicPr>
        <p:blipFill>
          <a:blip r:embed="rId11">
            <a:clrChange>
              <a:clrFrom>
                <a:srgbClr val="89CB3B"/>
              </a:clrFrom>
              <a:clrTo>
                <a:srgbClr val="89CB3B">
                  <a:alpha val="0"/>
                </a:srgbClr>
              </a:clrTo>
            </a:clrChange>
            <a:extLst>
              <a:ext uri="{BEBA8EAE-BF5A-486C-A8C5-ECC9F3942E4B}">
                <a14:imgProps xmlns:a14="http://schemas.microsoft.com/office/drawing/2010/main">
                  <a14:imgLayer r:embed="rId12">
                    <a14:imgEffect>
                      <a14:backgroundRemoval t="9877" b="93827" l="9574" r="89894">
                        <a14:foregroundMark x1="22872" y1="32099" x2="22872" y2="32099"/>
                        <a14:foregroundMark x1="41489" y1="93827" x2="41489" y2="93827"/>
                      </a14:backgroundRemoval>
                    </a14:imgEffect>
                  </a14:imgLayer>
                </a14:imgProps>
              </a:ext>
            </a:extLst>
          </a:blip>
          <a:stretch>
            <a:fillRect/>
          </a:stretch>
        </p:blipFill>
        <p:spPr>
          <a:xfrm>
            <a:off x="6284845" y="5189994"/>
            <a:ext cx="845378" cy="728464"/>
          </a:xfrm>
          <a:prstGeom prst="rect">
            <a:avLst/>
          </a:prstGeom>
        </p:spPr>
      </p:pic>
    </p:spTree>
    <p:extLst>
      <p:ext uri="{BB962C8B-B14F-4D97-AF65-F5344CB8AC3E}">
        <p14:creationId xmlns:p14="http://schemas.microsoft.com/office/powerpoint/2010/main" val="249945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St Mary's PPT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t Mary's PPT Theme" id="{13B75E6D-0D2B-1240-A4BD-B72D13A0A7B2}" vid="{EFF62CFF-D2D0-CC40-9DA5-DD13E515B48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St Mary's PPT Theme</Template>
  <TotalTime>1979</TotalTime>
  <Words>846</Words>
  <Application>Microsoft Office PowerPoint</Application>
  <PresentationFormat>Widescreen</PresentationFormat>
  <Paragraphs>87</Paragraphs>
  <Slides>14</Slides>
  <Notes>5</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14</vt:i4>
      </vt:variant>
    </vt:vector>
  </HeadingPairs>
  <TitlesOfParts>
    <vt:vector size="24" baseType="lpstr">
      <vt:lpstr>Arial</vt:lpstr>
      <vt:lpstr>Berlin Sans FB</vt:lpstr>
      <vt:lpstr>Berlin Sans FB Demi</vt:lpstr>
      <vt:lpstr>Calibri</vt:lpstr>
      <vt:lpstr>Calibri Light</vt:lpstr>
      <vt:lpstr>Candara</vt:lpstr>
      <vt:lpstr>Century Gothic</vt:lpstr>
      <vt:lpstr>Rubrik SemiBold</vt:lpstr>
      <vt:lpstr>Times New Roman</vt:lpstr>
      <vt:lpstr>St Mary's PPT Theme</vt:lpstr>
      <vt:lpstr>PowerPoint Presentation</vt:lpstr>
      <vt:lpstr>PowerPoint Presentation</vt:lpstr>
      <vt:lpstr>PowerPoint Presentation</vt:lpstr>
      <vt:lpstr>Let us remember that we are in the Holy Presence of God...</vt:lpstr>
      <vt:lpstr>PowerPoint Presentation</vt:lpstr>
      <vt:lpstr>PowerPoint Presentation</vt:lpstr>
      <vt:lpstr>PowerPoint Presentation</vt:lpstr>
      <vt:lpstr>PowerPoint Presentation</vt:lpstr>
      <vt:lpstr>PowerPoint Presentation</vt:lpstr>
      <vt:lpstr>PowerPoint Presentation</vt:lpstr>
      <vt:lpstr>Let us pray:</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Andrews, Louisa</dc:creator>
  <cp:lastModifiedBy>C Jones</cp:lastModifiedBy>
  <cp:revision>97</cp:revision>
  <dcterms:created xsi:type="dcterms:W3CDTF">2020-09-08T10:31:57Z</dcterms:created>
  <dcterms:modified xsi:type="dcterms:W3CDTF">2026-01-27T09:42:37Z</dcterms:modified>
</cp:coreProperties>
</file>