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6A613E-0326-C9F3-87CE-CB57FA162FCB}" v="95" dt="2026-01-12T13:31:29.842"/>
    <p1510:client id="{BA8D5DE8-6A44-45E9-9030-7D6847CC0592}" v="4" dt="2026-01-12T13:32:12.2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tenantanon#7221a864-3c82-49e6-98a1-ac22ef9fd17f::" providerId="AD" clId="Web-{D46776A7-02FA-1AD9-57A7-1448A1379589}"/>
    <pc:docChg chg="modSld">
      <pc:chgData name="Guest User" userId="S::urn:spo:tenantanon#7221a864-3c82-49e6-98a1-ac22ef9fd17f::" providerId="AD" clId="Web-{D46776A7-02FA-1AD9-57A7-1448A1379589}" dt="2026-01-08T13:49:11.171" v="421"/>
      <pc:docMkLst>
        <pc:docMk/>
      </pc:docMkLst>
      <pc:sldChg chg="modSp">
        <pc:chgData name="Guest User" userId="S::urn:spo:tenantanon#7221a864-3c82-49e6-98a1-ac22ef9fd17f::" providerId="AD" clId="Web-{D46776A7-02FA-1AD9-57A7-1448A1379589}" dt="2026-01-08T13:49:11.171" v="421"/>
        <pc:sldMkLst>
          <pc:docMk/>
          <pc:sldMk cId="1768873576" sldId="256"/>
        </pc:sldMkLst>
        <pc:graphicFrameChg chg="mod modGraphic">
          <ac:chgData name="Guest User" userId="S::urn:spo:tenantanon#7221a864-3c82-49e6-98a1-ac22ef9fd17f::" providerId="AD" clId="Web-{D46776A7-02FA-1AD9-57A7-1448A1379589}" dt="2026-01-08T13:49:11.171" v="421"/>
          <ac:graphicFrameMkLst>
            <pc:docMk/>
            <pc:sldMk cId="1768873576" sldId="256"/>
            <ac:graphicFrameMk id="7" creationId="{265B419A-5F7E-97C4-7BB9-16C386200B41}"/>
          </ac:graphicFrameMkLst>
        </pc:graphicFrameChg>
      </pc:sldChg>
    </pc:docChg>
  </pc:docChgLst>
  <pc:docChgLst>
    <pc:chgData name="A Cassidy" userId="cc0c9af0-f3a6-428f-bc62-5ffb0606ad82" providerId="ADAL" clId="{B92944AF-4B25-4478-83FD-1EB801020D8A}"/>
    <pc:docChg chg="custSel modSld">
      <pc:chgData name="A Cassidy" userId="cc0c9af0-f3a6-428f-bc62-5ffb0606ad82" providerId="ADAL" clId="{B92944AF-4B25-4478-83FD-1EB801020D8A}" dt="2026-01-12T13:31:45.984" v="244"/>
      <pc:docMkLst>
        <pc:docMk/>
      </pc:docMkLst>
      <pc:sldChg chg="addSp modSp mod">
        <pc:chgData name="A Cassidy" userId="cc0c9af0-f3a6-428f-bc62-5ffb0606ad82" providerId="ADAL" clId="{B92944AF-4B25-4478-83FD-1EB801020D8A}" dt="2026-01-12T13:31:45.984" v="244"/>
        <pc:sldMkLst>
          <pc:docMk/>
          <pc:sldMk cId="1768873576" sldId="256"/>
        </pc:sldMkLst>
        <pc:spChg chg="add mod">
          <ac:chgData name="A Cassidy" userId="cc0c9af0-f3a6-428f-bc62-5ffb0606ad82" providerId="ADAL" clId="{B92944AF-4B25-4478-83FD-1EB801020D8A}" dt="2026-01-09T10:11:27.595" v="44" actId="114"/>
          <ac:spMkLst>
            <pc:docMk/>
            <pc:sldMk cId="1768873576" sldId="256"/>
            <ac:spMk id="2" creationId="{E7BC9F51-FEE5-66BA-5051-D04CA39C6033}"/>
          </ac:spMkLst>
        </pc:spChg>
        <pc:spChg chg="mod">
          <ac:chgData name="A Cassidy" userId="cc0c9af0-f3a6-428f-bc62-5ffb0606ad82" providerId="ADAL" clId="{B92944AF-4B25-4478-83FD-1EB801020D8A}" dt="2026-01-09T10:13:11.574" v="88" actId="20577"/>
          <ac:spMkLst>
            <pc:docMk/>
            <pc:sldMk cId="1768873576" sldId="256"/>
            <ac:spMk id="16" creationId="{867090D0-4298-4DBE-A6C1-B0621233D7E9}"/>
          </ac:spMkLst>
        </pc:spChg>
        <pc:graphicFrameChg chg="mod modGraphic">
          <ac:chgData name="A Cassidy" userId="cc0c9af0-f3a6-428f-bc62-5ffb0606ad82" providerId="ADAL" clId="{B92944AF-4B25-4478-83FD-1EB801020D8A}" dt="2026-01-12T13:31:45.984" v="244"/>
          <ac:graphicFrameMkLst>
            <pc:docMk/>
            <pc:sldMk cId="1768873576" sldId="256"/>
            <ac:graphicFrameMk id="7" creationId="{265B419A-5F7E-97C4-7BB9-16C386200B41}"/>
          </ac:graphicFrameMkLst>
        </pc:graphicFrameChg>
      </pc:sldChg>
    </pc:docChg>
  </pc:docChgLst>
  <pc:docChgLst>
    <pc:chgData name="Guest User" userId="S::urn:spo:tenantanon#7221a864-3c82-49e6-98a1-ac22ef9fd17f::" providerId="AD" clId="Web-{4026C20A-B293-B20F-E28A-10E05ADCADF9}"/>
    <pc:docChg chg="modSld">
      <pc:chgData name="Guest User" userId="S::urn:spo:tenantanon#7221a864-3c82-49e6-98a1-ac22ef9fd17f::" providerId="AD" clId="Web-{4026C20A-B293-B20F-E28A-10E05ADCADF9}" dt="2026-01-08T13:24:55.728" v="11"/>
      <pc:docMkLst>
        <pc:docMk/>
      </pc:docMkLst>
      <pc:sldChg chg="modSp">
        <pc:chgData name="Guest User" userId="S::urn:spo:tenantanon#7221a864-3c82-49e6-98a1-ac22ef9fd17f::" providerId="AD" clId="Web-{4026C20A-B293-B20F-E28A-10E05ADCADF9}" dt="2026-01-08T13:24:55.728" v="11"/>
        <pc:sldMkLst>
          <pc:docMk/>
          <pc:sldMk cId="1768873576" sldId="256"/>
        </pc:sldMkLst>
        <pc:graphicFrameChg chg="mod modGraphic">
          <ac:chgData name="Guest User" userId="S::urn:spo:tenantanon#7221a864-3c82-49e6-98a1-ac22ef9fd17f::" providerId="AD" clId="Web-{4026C20A-B293-B20F-E28A-10E05ADCADF9}" dt="2026-01-08T13:24:55.728" v="11"/>
          <ac:graphicFrameMkLst>
            <pc:docMk/>
            <pc:sldMk cId="1768873576" sldId="256"/>
            <ac:graphicFrameMk id="7" creationId="{265B419A-5F7E-97C4-7BB9-16C386200B41}"/>
          </ac:graphicFrameMkLst>
        </pc:graphicFrameChg>
      </pc:sldChg>
    </pc:docChg>
  </pc:docChgLst>
  <pc:docChgLst>
    <pc:chgData name="Guest User" userId="S::urn:spo:tenantanon#7221a864-3c82-49e6-98a1-ac22ef9fd17f::" providerId="AD" clId="Web-{326A613E-0326-C9F3-87CE-CB57FA162FCB}"/>
    <pc:docChg chg="modSld">
      <pc:chgData name="Guest User" userId="S::urn:spo:tenantanon#7221a864-3c82-49e6-98a1-ac22ef9fd17f::" providerId="AD" clId="Web-{326A613E-0326-C9F3-87CE-CB57FA162FCB}" dt="2026-01-12T13:31:26.780" v="4"/>
      <pc:docMkLst>
        <pc:docMk/>
      </pc:docMkLst>
      <pc:sldChg chg="addSp delSp modSp">
        <pc:chgData name="Guest User" userId="S::urn:spo:tenantanon#7221a864-3c82-49e6-98a1-ac22ef9fd17f::" providerId="AD" clId="Web-{326A613E-0326-C9F3-87CE-CB57FA162FCB}" dt="2026-01-12T13:31:26.780" v="4"/>
        <pc:sldMkLst>
          <pc:docMk/>
          <pc:sldMk cId="1768873576" sldId="256"/>
        </pc:sldMkLst>
        <pc:graphicFrameChg chg="mod modGraphic">
          <ac:chgData name="Guest User" userId="S::urn:spo:tenantanon#7221a864-3c82-49e6-98a1-ac22ef9fd17f::" providerId="AD" clId="Web-{326A613E-0326-C9F3-87CE-CB57FA162FCB}" dt="2026-01-12T13:31:10.654" v="2"/>
          <ac:graphicFrameMkLst>
            <pc:docMk/>
            <pc:sldMk cId="1768873576" sldId="256"/>
            <ac:graphicFrameMk id="7" creationId="{265B419A-5F7E-97C4-7BB9-16C386200B41}"/>
          </ac:graphicFrameMkLst>
        </pc:graphicFrameChg>
        <pc:graphicFrameChg chg="add del mod">
          <ac:chgData name="Guest User" userId="S::urn:spo:tenantanon#7221a864-3c82-49e6-98a1-ac22ef9fd17f::" providerId="AD" clId="Web-{326A613E-0326-C9F3-87CE-CB57FA162FCB}" dt="2026-01-12T13:31:26.780" v="4"/>
          <ac:graphicFrameMkLst>
            <pc:docMk/>
            <pc:sldMk cId="1768873576" sldId="256"/>
            <ac:graphicFrameMk id="18" creationId="{49179C12-B210-983A-AF55-3A2402D2E20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435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270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316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0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863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53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678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226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47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027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144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9CEB0F-1BEE-4BB4-9388-B215D16D1149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064618-3563-4390-A719-77F7047A0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32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17EE7C2-58F6-F952-3E82-F665EC7E86EB}"/>
              </a:ext>
            </a:extLst>
          </p:cNvPr>
          <p:cNvSpPr/>
          <p:nvPr/>
        </p:nvSpPr>
        <p:spPr>
          <a:xfrm>
            <a:off x="1605638" y="167125"/>
            <a:ext cx="60645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>
                <a:solidFill>
                  <a:srgbClr val="D29500"/>
                </a:solidFill>
                <a:latin typeface="Lato" panose="020F0502020204030203" pitchFamily="34" charset="0"/>
              </a:rPr>
              <a:t>REVISION - </a:t>
            </a:r>
            <a:r>
              <a:rPr lang="en-GB" sz="3200">
                <a:solidFill>
                  <a:srgbClr val="002060"/>
                </a:solidFill>
                <a:latin typeface="Lato" panose="020F0502020204030203" pitchFamily="34" charset="0"/>
              </a:rPr>
              <a:t>Y11 STUDENTS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506E0A-29D1-69D5-5F17-884D6D2F2081}"/>
              </a:ext>
            </a:extLst>
          </p:cNvPr>
          <p:cNvSpPr/>
          <p:nvPr/>
        </p:nvSpPr>
        <p:spPr>
          <a:xfrm>
            <a:off x="1961480" y="725403"/>
            <a:ext cx="59192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>
                <a:solidFill>
                  <a:srgbClr val="002060"/>
                </a:solidFill>
                <a:latin typeface="Lato" panose="020F0502020204030203" pitchFamily="34" charset="0"/>
              </a:rPr>
              <a:t>We know how crucial Y11 is for our students: Staff continually offer high quality support through </a:t>
            </a:r>
            <a:r>
              <a:rPr lang="en-GB" sz="1200" b="1">
                <a:solidFill>
                  <a:srgbClr val="002060"/>
                </a:solidFill>
                <a:latin typeface="Lato" panose="020F0502020204030203" pitchFamily="34" charset="0"/>
              </a:rPr>
              <a:t>expert teaching </a:t>
            </a:r>
            <a:r>
              <a:rPr lang="en-GB" sz="1200">
                <a:solidFill>
                  <a:srgbClr val="002060"/>
                </a:solidFill>
                <a:latin typeface="Lato" panose="020F0502020204030203" pitchFamily="34" charset="0"/>
              </a:rPr>
              <a:t>in lessons, </a:t>
            </a:r>
            <a:r>
              <a:rPr lang="en-GB" sz="1200" b="1">
                <a:solidFill>
                  <a:srgbClr val="002060"/>
                </a:solidFill>
                <a:latin typeface="Lato" panose="020F0502020204030203" pitchFamily="34" charset="0"/>
              </a:rPr>
              <a:t>subject revision </a:t>
            </a:r>
            <a:r>
              <a:rPr lang="en-GB" sz="1200">
                <a:solidFill>
                  <a:srgbClr val="002060"/>
                </a:solidFill>
                <a:latin typeface="Lato" panose="020F0502020204030203" pitchFamily="34" charset="0"/>
              </a:rPr>
              <a:t>sessions and </a:t>
            </a:r>
            <a:r>
              <a:rPr lang="en-GB" sz="1200" b="1">
                <a:solidFill>
                  <a:srgbClr val="002060"/>
                </a:solidFill>
                <a:latin typeface="Lato" panose="020F0502020204030203" pitchFamily="34" charset="0"/>
              </a:rPr>
              <a:t>revision resources</a:t>
            </a:r>
            <a:r>
              <a:rPr lang="en-GB" sz="1200">
                <a:solidFill>
                  <a:srgbClr val="002060"/>
                </a:solidFill>
                <a:latin typeface="Lato" panose="020F0502020204030203" pitchFamily="34" charset="0"/>
              </a:rPr>
              <a:t>. Routine attendance at revision sessions in conjunction with independent practice contributes effectively to strong attainment and positive GCSE outcomes.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E4CEF9-21D5-0CF3-52D4-F321E403A8DA}"/>
              </a:ext>
            </a:extLst>
          </p:cNvPr>
          <p:cNvSpPr txBox="1"/>
          <p:nvPr/>
        </p:nvSpPr>
        <p:spPr>
          <a:xfrm>
            <a:off x="3437987" y="1697625"/>
            <a:ext cx="62295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2000" b="1">
                <a:solidFill>
                  <a:srgbClr val="002060"/>
                </a:solidFill>
                <a:latin typeface="Lato" panose="020F0502020204030203" pitchFamily="34" charset="0"/>
              </a:rPr>
              <a:t>GCSES BEGIN MAY/JUN</a:t>
            </a:r>
            <a:endParaRPr lang="en-US" sz="2000" b="1">
              <a:solidFill>
                <a:srgbClr val="002060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65B419A-5F7E-97C4-7BB9-16C386200B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379399"/>
              </p:ext>
            </p:extLst>
          </p:nvPr>
        </p:nvGraphicFramePr>
        <p:xfrm>
          <a:off x="206628" y="2133850"/>
          <a:ext cx="9460915" cy="3492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0686">
                  <a:extLst>
                    <a:ext uri="{9D8B030D-6E8A-4147-A177-3AD203B41FA5}">
                      <a16:colId xmlns:a16="http://schemas.microsoft.com/office/drawing/2014/main" val="384502114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3795873038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070636363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1061869980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395647107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3862993549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177010094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50041915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590491344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2787566711"/>
                    </a:ext>
                  </a:extLst>
                </a:gridCol>
              </a:tblGrid>
              <a:tr h="355853"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Lato"/>
                        </a:rPr>
                        <a:t>Mon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Lato"/>
                        </a:rPr>
                        <a:t>Tue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Lato"/>
                        </a:rPr>
                        <a:t>Wed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Lato"/>
                        </a:rPr>
                        <a:t>Thu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Lato"/>
                        </a:rPr>
                        <a:t>Fri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82849"/>
                  </a:ext>
                </a:extLst>
              </a:tr>
              <a:tr h="474850"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SUBJECT,</a:t>
                      </a:r>
                    </a:p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RM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SUBJECT,</a:t>
                      </a:r>
                    </a:p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RM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SUBJECT,</a:t>
                      </a:r>
                    </a:p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RM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SUBJECT,</a:t>
                      </a:r>
                    </a:p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RM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SUBJECT,</a:t>
                      </a:r>
                    </a:p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TEACHER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>
                          <a:solidFill>
                            <a:schemeClr val="bg1"/>
                          </a:solidFill>
                          <a:latin typeface="Lato"/>
                          <a:ea typeface="Lato"/>
                          <a:cs typeface="Lato"/>
                        </a:rPr>
                        <a:t>RM</a:t>
                      </a:r>
                    </a:p>
                    <a:p>
                      <a:endParaRPr lang="en-US" sz="900" b="1">
                        <a:solidFill>
                          <a:schemeClr val="bg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1449457"/>
                  </a:ext>
                </a:extLst>
              </a:tr>
              <a:tr h="457263"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HISTORY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 Williams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RE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 Coyne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LC3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MATHS</a:t>
                      </a: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 [H]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Mrs Harries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13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ENGLISH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 Cassidy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19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PE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 Griggs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5989527"/>
                  </a:ext>
                </a:extLst>
              </a:tr>
              <a:tr h="457263"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DT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 Mortimer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DT3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ART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Miss Deegan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Art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MATHS</a:t>
                      </a: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 [F]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Miss Brazil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MUSIC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Mrs Goldup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Mus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BIOLOGY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Mrs Leslie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Lab 2/5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6619885"/>
                  </a:ext>
                </a:extLst>
              </a:tr>
              <a:tr h="457263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200" b="0" i="0" u="none" strike="noStrike" noProof="0">
                        <a:solidFill>
                          <a:srgbClr val="000000"/>
                        </a:solidFill>
                        <a:latin typeface="Calibri"/>
                        <a:cs typeface="Calibri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/>
                        <a:ea typeface="Lato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MATHS</a:t>
                      </a:r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 [H]</a:t>
                      </a:r>
                    </a:p>
                    <a:p>
                      <a:pPr lvl="0">
                        <a:buNone/>
                      </a:pPr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Miss Davies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BUSINESS</a:t>
                      </a:r>
                    </a:p>
                    <a:p>
                      <a:pPr lvl="0">
                        <a:buNone/>
                      </a:pPr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Mrs Avery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21</a:t>
                      </a:r>
                      <a:endParaRPr lang="en-US" sz="1200">
                        <a:latin typeface="Calibri"/>
                        <a:ea typeface="Lato" panose="020F0502020204030203" pitchFamily="34" charset="0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GEOGRAPHY</a:t>
                      </a:r>
                    </a:p>
                    <a:p>
                      <a:pPr lvl="0">
                        <a:buNone/>
                      </a:pPr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Mrs Hughes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4</a:t>
                      </a:r>
                      <a:endParaRPr lang="en-US" sz="1200">
                        <a:latin typeface="Calibri"/>
                        <a:ea typeface="Lato" panose="020F0502020204030203" pitchFamily="34" charset="0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HOSPITALITY</a:t>
                      </a:r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 &amp; </a:t>
                      </a:r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CATERING</a:t>
                      </a:r>
                    </a:p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Miss Baxendale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FT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8084973"/>
                  </a:ext>
                </a:extLst>
              </a:tr>
              <a:tr h="457263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MATHS </a:t>
                      </a:r>
                      <a:r>
                        <a:rPr lang="en-US" sz="1200" b="0">
                          <a:latin typeface="Calibri"/>
                          <a:ea typeface="Lato"/>
                          <a:cs typeface="Calibri"/>
                        </a:rPr>
                        <a:t>[F]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Calibri"/>
                          <a:ea typeface="Lato"/>
                          <a:cs typeface="Calibri"/>
                        </a:rPr>
                        <a:t>Mrs Todd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>
                          <a:latin typeface="Calibri"/>
                          <a:ea typeface="Lato"/>
                          <a:cs typeface="Calibri"/>
                        </a:rPr>
                        <a:t>ENGLISH</a:t>
                      </a:r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*</a:t>
                      </a:r>
                    </a:p>
                    <a:p>
                      <a:pPr lvl="0">
                        <a:buNone/>
                      </a:pPr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Mrs Robins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alibri"/>
                          <a:ea typeface="Lato"/>
                          <a:cs typeface="Calibri"/>
                        </a:rPr>
                        <a:t>17</a:t>
                      </a:r>
                      <a:endParaRPr lang="en-US" sz="1200">
                        <a:latin typeface="Calibri"/>
                        <a:ea typeface="Lato" panose="020F0502020204030203" pitchFamily="34" charset="0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[H]</a:t>
                      </a:r>
                      <a:r>
                        <a:rPr lang="en-US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Mrs Todd</a:t>
                      </a:r>
                      <a:r>
                        <a:rPr lang="en-US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 panose="020F0502020204030203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 panose="020F0502020204030203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085847"/>
                  </a:ext>
                </a:extLst>
              </a:tr>
              <a:tr h="633133"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TEXTILES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Miss Lloyd</a:t>
                      </a:r>
                    </a:p>
                    <a:p>
                      <a:pPr lvl="0">
                        <a:buNone/>
                      </a:pPr>
                      <a:endParaRPr lang="en-US" sz="1200" b="0" i="0" u="none" strike="noStrike" noProof="0">
                        <a:solidFill>
                          <a:srgbClr val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Tex</a:t>
                      </a:r>
                      <a:endParaRPr lang="en-US" sz="120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 panose="020F0502020204030203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 panose="020F0502020204030203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 panose="020F0502020204030203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 panose="020F0502020204030203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 panose="020F0502020204030203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alibri" panose="020F0502020204030204" pitchFamily="34" charset="0"/>
                        <a:ea typeface="Lato" panose="020F0502020204030203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053006"/>
                  </a:ext>
                </a:extLst>
              </a:tr>
            </a:tbl>
          </a:graphicData>
        </a:graphic>
      </p:graphicFrame>
      <p:pic>
        <p:nvPicPr>
          <p:cNvPr id="8" name="Picture 7" descr="A circular logo with text and images&#10;&#10;AI-generated content may be incorrect.">
            <a:extLst>
              <a:ext uri="{FF2B5EF4-FFF2-40B4-BE49-F238E27FC236}">
                <a16:creationId xmlns:a16="http://schemas.microsoft.com/office/drawing/2014/main" id="{BF2FE70F-BD6B-C41E-AE4D-F8286D736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63" y="119910"/>
            <a:ext cx="1741162" cy="17411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B8F193-DC30-1F95-231A-DF436B72AA6B}"/>
              </a:ext>
            </a:extLst>
          </p:cNvPr>
          <p:cNvSpPr txBox="1"/>
          <p:nvPr/>
        </p:nvSpPr>
        <p:spPr>
          <a:xfrm>
            <a:off x="7491833" y="644269"/>
            <a:ext cx="233537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>
                <a:solidFill>
                  <a:srgbClr val="D29600"/>
                </a:solidFill>
                <a:latin typeface="Lato" panose="020F0502020204030203" pitchFamily="34" charset="0"/>
              </a:rPr>
              <a:t>SESSIONS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26A001-E239-EFD2-1E0D-089BE0CFBD44}"/>
              </a:ext>
            </a:extLst>
          </p:cNvPr>
          <p:cNvSpPr txBox="1"/>
          <p:nvPr/>
        </p:nvSpPr>
        <p:spPr>
          <a:xfrm>
            <a:off x="7985403" y="360221"/>
            <a:ext cx="1382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>
                <a:solidFill>
                  <a:srgbClr val="002060"/>
                </a:solidFill>
                <a:latin typeface="Lato" panose="020F0502020204030203" pitchFamily="34" charset="0"/>
              </a:rPr>
              <a:t>D A I L Y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7BEB5FC-7367-2123-E9FC-AE868B9DE93B}"/>
              </a:ext>
            </a:extLst>
          </p:cNvPr>
          <p:cNvSpPr txBox="1"/>
          <p:nvPr/>
        </p:nvSpPr>
        <p:spPr>
          <a:xfrm>
            <a:off x="8728918" y="1112981"/>
            <a:ext cx="10113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4 : </a:t>
            </a:r>
            <a:r>
              <a:rPr lang="en-GB" b="1">
                <a:solidFill>
                  <a:srgbClr val="D29600"/>
                </a:solidFill>
                <a:latin typeface="Lato" panose="020F0502020204030203" pitchFamily="34" charset="0"/>
              </a:rPr>
              <a:t>3 0 </a:t>
            </a: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 </a:t>
            </a:r>
            <a:endParaRPr lang="en-US" sz="2000" b="1">
              <a:solidFill>
                <a:srgbClr val="D296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1AA71C-F37F-60E8-3E6D-B489505E660D}"/>
              </a:ext>
            </a:extLst>
          </p:cNvPr>
          <p:cNvSpPr txBox="1"/>
          <p:nvPr/>
        </p:nvSpPr>
        <p:spPr>
          <a:xfrm>
            <a:off x="8416487" y="1024780"/>
            <a:ext cx="494227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en-GB" b="1">
                <a:solidFill>
                  <a:srgbClr val="002060"/>
                </a:solidFill>
                <a:latin typeface="Lato" panose="020F0502020204030203" pitchFamily="34" charset="0"/>
              </a:rPr>
              <a:t>_</a:t>
            </a:r>
            <a:endParaRPr lang="en-GB">
              <a:solidFill>
                <a:srgbClr val="00206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30967C-0871-7E6E-C4B9-A05BFD01B94B}"/>
              </a:ext>
            </a:extLst>
          </p:cNvPr>
          <p:cNvSpPr txBox="1"/>
          <p:nvPr/>
        </p:nvSpPr>
        <p:spPr>
          <a:xfrm>
            <a:off x="7710982" y="1112981"/>
            <a:ext cx="830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>
                <a:solidFill>
                  <a:srgbClr val="D29600"/>
                </a:solidFill>
                <a:latin typeface="Lato" panose="020F0502020204030203" pitchFamily="34" charset="0"/>
              </a:rPr>
              <a:t>3 : 3 0 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5138AB2-83E2-FCDB-9951-A9F4A1DBF50E}"/>
              </a:ext>
            </a:extLst>
          </p:cNvPr>
          <p:cNvSpPr/>
          <p:nvPr/>
        </p:nvSpPr>
        <p:spPr>
          <a:xfrm>
            <a:off x="71598" y="72428"/>
            <a:ext cx="9755612" cy="6708618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BC7606B-85C0-6CA7-D542-E02C39082E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602607"/>
              </p:ext>
            </p:extLst>
          </p:nvPr>
        </p:nvGraphicFramePr>
        <p:xfrm>
          <a:off x="206627" y="5693027"/>
          <a:ext cx="9460915" cy="807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0686">
                  <a:extLst>
                    <a:ext uri="{9D8B030D-6E8A-4147-A177-3AD203B41FA5}">
                      <a16:colId xmlns:a16="http://schemas.microsoft.com/office/drawing/2014/main" val="523954980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3895366179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340090711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2417922070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1141376695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2941839126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461184779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956224716"/>
                    </a:ext>
                  </a:extLst>
                </a:gridCol>
                <a:gridCol w="1300686">
                  <a:extLst>
                    <a:ext uri="{9D8B030D-6E8A-4147-A177-3AD203B41FA5}">
                      <a16:colId xmlns:a16="http://schemas.microsoft.com/office/drawing/2014/main" val="2416044892"/>
                    </a:ext>
                  </a:extLst>
                </a:gridCol>
                <a:gridCol w="591497">
                  <a:extLst>
                    <a:ext uri="{9D8B030D-6E8A-4147-A177-3AD203B41FA5}">
                      <a16:colId xmlns:a16="http://schemas.microsoft.com/office/drawing/2014/main" val="3098331307"/>
                    </a:ext>
                  </a:extLst>
                </a:gridCol>
              </a:tblGrid>
              <a:tr h="2834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Mon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Tue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Wed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Thu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Candara" panose="020E0502030303020204" pitchFamily="34" charset="0"/>
                        </a:rPr>
                        <a:t>Fri Lunch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356633"/>
                  </a:ext>
                </a:extLst>
              </a:tr>
              <a:tr h="199459"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Music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Mus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French Speaking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French Speaking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French Speaking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480805"/>
                  </a:ext>
                </a:extLst>
              </a:tr>
              <a:tr h="199459"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French Speaking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b="1">
                        <a:solidFill>
                          <a:schemeClr val="tx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521624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867090D0-4298-4DBE-A6C1-B0621233D7E9}"/>
              </a:ext>
            </a:extLst>
          </p:cNvPr>
          <p:cNvSpPr txBox="1"/>
          <p:nvPr/>
        </p:nvSpPr>
        <p:spPr>
          <a:xfrm>
            <a:off x="1636901" y="1661017"/>
            <a:ext cx="60780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chemeClr val="accent6">
                    <a:lumMod val="60000"/>
                    <a:lumOff val="40000"/>
                  </a:schemeClr>
                </a:solidFill>
                <a:latin typeface="Lato" panose="020F0502020204030203" pitchFamily="34" charset="0"/>
              </a:rPr>
              <a:t>TIMETABLE 2 [JAN, SPRING 1]</a:t>
            </a:r>
            <a:endParaRPr lang="en-US" sz="2000" b="1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399B902-053A-D695-4243-C1AD365C1B7E}"/>
              </a:ext>
            </a:extLst>
          </p:cNvPr>
          <p:cNvSpPr/>
          <p:nvPr/>
        </p:nvSpPr>
        <p:spPr>
          <a:xfrm>
            <a:off x="7654293" y="332228"/>
            <a:ext cx="2013249" cy="1199587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BC9F51-FEE5-66BA-5051-D04CA39C6033}"/>
              </a:ext>
            </a:extLst>
          </p:cNvPr>
          <p:cNvSpPr txBox="1"/>
          <p:nvPr/>
        </p:nvSpPr>
        <p:spPr>
          <a:xfrm>
            <a:off x="206627" y="6500747"/>
            <a:ext cx="94609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i="1">
                <a:latin typeface="Lato"/>
                <a:ea typeface="Lato"/>
                <a:cs typeface="Lato"/>
              </a:rPr>
              <a:t>* Check with teacher for start date</a:t>
            </a:r>
            <a:endParaRPr lang="en-GB" sz="1200" b="1" i="1"/>
          </a:p>
        </p:txBody>
      </p:sp>
    </p:spTree>
    <p:extLst>
      <p:ext uri="{BB962C8B-B14F-4D97-AF65-F5344CB8AC3E}">
        <p14:creationId xmlns:p14="http://schemas.microsoft.com/office/powerpoint/2010/main" val="1768873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 Cassidy</dc:creator>
  <cp:revision>1</cp:revision>
  <dcterms:created xsi:type="dcterms:W3CDTF">2025-12-16T09:50:29Z</dcterms:created>
  <dcterms:modified xsi:type="dcterms:W3CDTF">2026-01-12T13:32:15Z</dcterms:modified>
</cp:coreProperties>
</file>