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sldIdLst>
    <p:sldId id="266" r:id="rId2"/>
  </p:sldIdLst>
  <p:sldSz cx="6858000" cy="9906000" type="A4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B38C1A63-119F-4F3C-8451-C4F63D2C1D10}" v="247" dt="2025-06-11T14:39:14.950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89203" autoAdjust="0"/>
  </p:normalViewPr>
  <p:slideViewPr>
    <p:cSldViewPr snapToGrid="0">
      <p:cViewPr varScale="1">
        <p:scale>
          <a:sx n="59" d="100"/>
          <a:sy n="59" d="100"/>
        </p:scale>
        <p:origin x="1476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microsoft.com/office/2015/10/relationships/revisionInfo" Target="revisionInfo.xml"/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61CE215-7185-4ACD-B555-337E12058AB0}" type="datetimeFigureOut">
              <a:rPr lang="en-GB" smtClean="0"/>
              <a:t>04/11/2025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239963" y="1241425"/>
            <a:ext cx="2317750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C23EF5C-19D7-4214-BC48-EAA6CACBD81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425330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AE5E4E3-91B6-3595-5708-0B74FCBB5F7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57250" y="1621191"/>
            <a:ext cx="5143500" cy="3448756"/>
          </a:xfrm>
        </p:spPr>
        <p:txBody>
          <a:bodyPr anchor="b"/>
          <a:lstStyle>
            <a:lvl1pPr algn="ctr">
              <a:defRPr sz="3375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B02F4BC-1E8C-275B-D635-4BF4735A757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350"/>
            </a:lvl1pPr>
            <a:lvl2pPr marL="257175" indent="0" algn="ctr">
              <a:buNone/>
              <a:defRPr sz="1125"/>
            </a:lvl2pPr>
            <a:lvl3pPr marL="514350" indent="0" algn="ctr">
              <a:buNone/>
              <a:defRPr sz="1013"/>
            </a:lvl3pPr>
            <a:lvl4pPr marL="771525" indent="0" algn="ctr">
              <a:buNone/>
              <a:defRPr sz="900"/>
            </a:lvl4pPr>
            <a:lvl5pPr marL="1028700" indent="0" algn="ctr">
              <a:buNone/>
              <a:defRPr sz="900"/>
            </a:lvl5pPr>
            <a:lvl6pPr marL="1285875" indent="0" algn="ctr">
              <a:buNone/>
              <a:defRPr sz="900"/>
            </a:lvl6pPr>
            <a:lvl7pPr marL="1543050" indent="0" algn="ctr">
              <a:buNone/>
              <a:defRPr sz="900"/>
            </a:lvl7pPr>
            <a:lvl8pPr marL="1800225" indent="0" algn="ctr">
              <a:buNone/>
              <a:defRPr sz="900"/>
            </a:lvl8pPr>
            <a:lvl9pPr marL="2057400" indent="0" algn="ctr">
              <a:buNone/>
              <a:defRPr sz="900"/>
            </a:lvl9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3248426-EE73-56C7-EB63-6BEA19DF39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295E92-8327-4335-B09F-3F95BCA34E4A}" type="datetime1">
              <a:rPr lang="en-GB" smtClean="0"/>
              <a:t>04/11/2025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256F474-2D1B-271F-F24C-33118856E1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9A8046B-CB1C-6020-BAE7-FD19EDD71C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160398-52B0-4B0C-B838-82956C60DB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1544280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D0C4ACE-014A-62BC-E0CB-3D6AEE8CE3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DC20675-4400-CB63-E2B1-BE7DB172CE6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CB8994F-804E-EA34-34E0-6CF57B436D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6FDE0D-D9E0-4E00-AEA0-38EE4051B495}" type="datetime1">
              <a:rPr lang="en-GB" smtClean="0"/>
              <a:t>04/11/2025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BB46BF7-613E-2888-4976-7C48EF94C8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646023A-90E2-C3E9-A49A-96136B1180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160398-52B0-4B0C-B838-82956C60DB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3213183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0A3F570-79D7-1621-1232-D372D82EDE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7917" y="2469622"/>
            <a:ext cx="5915025" cy="4120620"/>
          </a:xfrm>
        </p:spPr>
        <p:txBody>
          <a:bodyPr anchor="b"/>
          <a:lstStyle>
            <a:lvl1pPr>
              <a:defRPr sz="3375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9D2442A-A4B4-62E5-C69D-DBFB90EAA12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67917" y="6629226"/>
            <a:ext cx="5915025" cy="2166937"/>
          </a:xfrm>
        </p:spPr>
        <p:txBody>
          <a:bodyPr/>
          <a:lstStyle>
            <a:lvl1pPr marL="0" indent="0">
              <a:buNone/>
              <a:defRPr sz="1350">
                <a:solidFill>
                  <a:schemeClr val="tx1">
                    <a:tint val="82000"/>
                  </a:schemeClr>
                </a:solidFill>
              </a:defRPr>
            </a:lvl1pPr>
            <a:lvl2pPr marL="257175" indent="0">
              <a:buNone/>
              <a:defRPr sz="1125">
                <a:solidFill>
                  <a:schemeClr val="tx1">
                    <a:tint val="82000"/>
                  </a:schemeClr>
                </a:solidFill>
              </a:defRPr>
            </a:lvl2pPr>
            <a:lvl3pPr marL="514350" indent="0">
              <a:buNone/>
              <a:defRPr sz="1013">
                <a:solidFill>
                  <a:schemeClr val="tx1">
                    <a:tint val="82000"/>
                  </a:schemeClr>
                </a:solidFill>
              </a:defRPr>
            </a:lvl3pPr>
            <a:lvl4pPr marL="771525" indent="0">
              <a:buNone/>
              <a:defRPr sz="900">
                <a:solidFill>
                  <a:schemeClr val="tx1">
                    <a:tint val="82000"/>
                  </a:schemeClr>
                </a:solidFill>
              </a:defRPr>
            </a:lvl4pPr>
            <a:lvl5pPr marL="1028700" indent="0">
              <a:buNone/>
              <a:defRPr sz="900">
                <a:solidFill>
                  <a:schemeClr val="tx1">
                    <a:tint val="82000"/>
                  </a:schemeClr>
                </a:solidFill>
              </a:defRPr>
            </a:lvl5pPr>
            <a:lvl6pPr marL="1285875" indent="0">
              <a:buNone/>
              <a:defRPr sz="900">
                <a:solidFill>
                  <a:schemeClr val="tx1">
                    <a:tint val="82000"/>
                  </a:schemeClr>
                </a:solidFill>
              </a:defRPr>
            </a:lvl6pPr>
            <a:lvl7pPr marL="1543050" indent="0">
              <a:buNone/>
              <a:defRPr sz="900">
                <a:solidFill>
                  <a:schemeClr val="tx1">
                    <a:tint val="82000"/>
                  </a:schemeClr>
                </a:solidFill>
              </a:defRPr>
            </a:lvl7pPr>
            <a:lvl8pPr marL="1800225" indent="0">
              <a:buNone/>
              <a:defRPr sz="900">
                <a:solidFill>
                  <a:schemeClr val="tx1">
                    <a:tint val="82000"/>
                  </a:schemeClr>
                </a:solidFill>
              </a:defRPr>
            </a:lvl8pPr>
            <a:lvl9pPr marL="2057400" indent="0">
              <a:buNone/>
              <a:defRPr sz="9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61F4253-A618-71EA-F748-7BB63515D1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4AD22D-DFCE-4DD5-BCB5-3BDAE8918EE3}" type="datetime1">
              <a:rPr lang="en-GB" smtClean="0"/>
              <a:t>04/11/2025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6D8B513-86C8-4CAB-4ED0-08F74330C9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2ABA6A0-BCC0-E689-12CE-036D13EADF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160398-52B0-4B0C-B838-82956C60DB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1660708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9D69505-F7AE-84F7-1319-843129540CF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76C2B64-EFAE-957B-C7D6-FBC5FA7A1C0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D0C9001-A41C-FC4A-B29E-9FDAFD2B8C4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F9F7493-EFE9-5E80-9660-D156EA2ED96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67803F-7C64-490A-9F06-613F030AE9C3}" type="datetime1">
              <a:rPr lang="en-GB" smtClean="0"/>
              <a:t>04/11/2025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AECC23F-C429-9A22-6D7D-A379A51F26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081571E-BCA4-F105-D9CF-EFC77835C4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160398-52B0-4B0C-B838-82956C60DB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4904433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DDBB978-36DE-EC41-AAF0-130A7F5E536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2382" y="527405"/>
            <a:ext cx="5915025" cy="1914702"/>
          </a:xfrm>
        </p:spPr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7123479-2A45-DA67-EA12-AD7CE551F30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72382" y="2428348"/>
            <a:ext cx="2901255" cy="1190095"/>
          </a:xfrm>
        </p:spPr>
        <p:txBody>
          <a:bodyPr anchor="b"/>
          <a:lstStyle>
            <a:lvl1pPr marL="0" indent="0">
              <a:buNone/>
              <a:defRPr sz="1350" b="1"/>
            </a:lvl1pPr>
            <a:lvl2pPr marL="257175" indent="0">
              <a:buNone/>
              <a:defRPr sz="1125" b="1"/>
            </a:lvl2pPr>
            <a:lvl3pPr marL="514350" indent="0">
              <a:buNone/>
              <a:defRPr sz="1013" b="1"/>
            </a:lvl3pPr>
            <a:lvl4pPr marL="771525" indent="0">
              <a:buNone/>
              <a:defRPr sz="900" b="1"/>
            </a:lvl4pPr>
            <a:lvl5pPr marL="1028700" indent="0">
              <a:buNone/>
              <a:defRPr sz="900" b="1"/>
            </a:lvl5pPr>
            <a:lvl6pPr marL="1285875" indent="0">
              <a:buNone/>
              <a:defRPr sz="900" b="1"/>
            </a:lvl6pPr>
            <a:lvl7pPr marL="1543050" indent="0">
              <a:buNone/>
              <a:defRPr sz="900" b="1"/>
            </a:lvl7pPr>
            <a:lvl8pPr marL="1800225" indent="0">
              <a:buNone/>
              <a:defRPr sz="900" b="1"/>
            </a:lvl8pPr>
            <a:lvl9pPr marL="2057400" indent="0">
              <a:buNone/>
              <a:defRPr sz="9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FD813FD-8231-69C0-8A58-FDEA1B7577D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72382" y="3618443"/>
            <a:ext cx="2901255" cy="5322183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AA8598B-7F82-423E-EA66-DA35DB6363D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3471864" y="2428348"/>
            <a:ext cx="2915543" cy="1190095"/>
          </a:xfrm>
        </p:spPr>
        <p:txBody>
          <a:bodyPr anchor="b"/>
          <a:lstStyle>
            <a:lvl1pPr marL="0" indent="0">
              <a:buNone/>
              <a:defRPr sz="1350" b="1"/>
            </a:lvl1pPr>
            <a:lvl2pPr marL="257175" indent="0">
              <a:buNone/>
              <a:defRPr sz="1125" b="1"/>
            </a:lvl2pPr>
            <a:lvl3pPr marL="514350" indent="0">
              <a:buNone/>
              <a:defRPr sz="1013" b="1"/>
            </a:lvl3pPr>
            <a:lvl4pPr marL="771525" indent="0">
              <a:buNone/>
              <a:defRPr sz="900" b="1"/>
            </a:lvl4pPr>
            <a:lvl5pPr marL="1028700" indent="0">
              <a:buNone/>
              <a:defRPr sz="900" b="1"/>
            </a:lvl5pPr>
            <a:lvl6pPr marL="1285875" indent="0">
              <a:buNone/>
              <a:defRPr sz="900" b="1"/>
            </a:lvl6pPr>
            <a:lvl7pPr marL="1543050" indent="0">
              <a:buNone/>
              <a:defRPr sz="900" b="1"/>
            </a:lvl7pPr>
            <a:lvl8pPr marL="1800225" indent="0">
              <a:buNone/>
              <a:defRPr sz="900" b="1"/>
            </a:lvl8pPr>
            <a:lvl9pPr marL="2057400" indent="0">
              <a:buNone/>
              <a:defRPr sz="9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2D0B2D43-BF91-ECC5-C364-636D011C6B2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3471864" y="3618443"/>
            <a:ext cx="2915543" cy="5322183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F669760-8CFC-71B6-2439-71BA8DA9FB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134E0A-0CAC-44BD-983A-A85224263724}" type="datetime1">
              <a:rPr lang="en-GB" smtClean="0"/>
              <a:t>04/11/2025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B87B309-2A15-F405-6E9C-757E445DEA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147EF3E-B904-C167-D6F4-E7017F2A04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160398-52B0-4B0C-B838-82956C60DB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8040345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AB29DD-CB38-94D0-8C7E-209DE8206D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9038C4D-0005-BA7B-08C4-2D0F70C2731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161B4-3C07-4603-A977-0C79D6B5347C}" type="datetime1">
              <a:rPr lang="en-GB" smtClean="0"/>
              <a:t>04/11/2025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DD2BC9A-9441-4681-7EB6-3275B08CB5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CEC5AE8-0DE0-E44A-2590-4C93C45842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160398-52B0-4B0C-B838-82956C60DB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692310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17018DEE-F3FF-288B-6874-001ECF8CE8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7B18E6-85D0-4BFB-B38F-9E54088A83FE}" type="datetime1">
              <a:rPr lang="en-GB" smtClean="0"/>
              <a:t>04/11/2025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56EEB20-96F4-D709-3799-59251C81B4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E7D55E1-0AAB-AD9B-8084-EB40149711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160398-52B0-4B0C-B838-82956C60DB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4624606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4934A00-D5AE-3A07-F0FF-8EA1E8403EE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2382" y="660400"/>
            <a:ext cx="2211883" cy="2311400"/>
          </a:xfrm>
        </p:spPr>
        <p:txBody>
          <a:bodyPr anchor="b"/>
          <a:lstStyle>
            <a:lvl1pPr>
              <a:defRPr sz="18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CEE2988-252E-FF08-417C-A64B1F1F4F9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915544" y="1426283"/>
            <a:ext cx="3471863" cy="7039681"/>
          </a:xfrm>
        </p:spPr>
        <p:txBody>
          <a:bodyPr/>
          <a:lstStyle>
            <a:lvl1pPr>
              <a:defRPr sz="1800"/>
            </a:lvl1pPr>
            <a:lvl2pPr>
              <a:defRPr sz="1575"/>
            </a:lvl2pPr>
            <a:lvl3pPr>
              <a:defRPr sz="1350"/>
            </a:lvl3pPr>
            <a:lvl4pPr>
              <a:defRPr sz="1125"/>
            </a:lvl4pPr>
            <a:lvl5pPr>
              <a:defRPr sz="1125"/>
            </a:lvl5pPr>
            <a:lvl6pPr>
              <a:defRPr sz="1125"/>
            </a:lvl6pPr>
            <a:lvl7pPr>
              <a:defRPr sz="1125"/>
            </a:lvl7pPr>
            <a:lvl8pPr>
              <a:defRPr sz="1125"/>
            </a:lvl8pPr>
            <a:lvl9pPr>
              <a:defRPr sz="1125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14A6760-40FC-BD98-FB02-202411373DF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472382" y="2971800"/>
            <a:ext cx="2211883" cy="5505627"/>
          </a:xfrm>
        </p:spPr>
        <p:txBody>
          <a:bodyPr/>
          <a:lstStyle>
            <a:lvl1pPr marL="0" indent="0">
              <a:buNone/>
              <a:defRPr sz="900"/>
            </a:lvl1pPr>
            <a:lvl2pPr marL="257175" indent="0">
              <a:buNone/>
              <a:defRPr sz="788"/>
            </a:lvl2pPr>
            <a:lvl3pPr marL="514350" indent="0">
              <a:buNone/>
              <a:defRPr sz="675"/>
            </a:lvl3pPr>
            <a:lvl4pPr marL="771525" indent="0">
              <a:buNone/>
              <a:defRPr sz="563"/>
            </a:lvl4pPr>
            <a:lvl5pPr marL="1028700" indent="0">
              <a:buNone/>
              <a:defRPr sz="563"/>
            </a:lvl5pPr>
            <a:lvl6pPr marL="1285875" indent="0">
              <a:buNone/>
              <a:defRPr sz="563"/>
            </a:lvl6pPr>
            <a:lvl7pPr marL="1543050" indent="0">
              <a:buNone/>
              <a:defRPr sz="563"/>
            </a:lvl7pPr>
            <a:lvl8pPr marL="1800225" indent="0">
              <a:buNone/>
              <a:defRPr sz="563"/>
            </a:lvl8pPr>
            <a:lvl9pPr marL="2057400" indent="0">
              <a:buNone/>
              <a:defRPr sz="563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7E22EF5-CE33-2D37-67B4-EE747D46B57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B8AD19-F3FD-4A07-B364-A0E897E04404}" type="datetime1">
              <a:rPr lang="en-GB" smtClean="0"/>
              <a:t>04/11/2025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5AF94D2-6240-BC20-56FB-8A7423D763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286AD31-655A-9446-2E1A-E48AD400D6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160398-52B0-4B0C-B838-82956C60DB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1586344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AAE5FC8-FC85-20F3-CA7E-A7C2CD24C4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2382" y="660400"/>
            <a:ext cx="2211883" cy="2311400"/>
          </a:xfrm>
        </p:spPr>
        <p:txBody>
          <a:bodyPr anchor="b"/>
          <a:lstStyle>
            <a:lvl1pPr>
              <a:defRPr sz="18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4C043811-452A-FEF5-E320-D6859334E42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2915544" y="1426283"/>
            <a:ext cx="3471863" cy="7039681"/>
          </a:xfrm>
        </p:spPr>
        <p:txBody>
          <a:bodyPr/>
          <a:lstStyle>
            <a:lvl1pPr marL="0" indent="0">
              <a:buNone/>
              <a:defRPr sz="1800"/>
            </a:lvl1pPr>
            <a:lvl2pPr marL="257175" indent="0">
              <a:buNone/>
              <a:defRPr sz="1575"/>
            </a:lvl2pPr>
            <a:lvl3pPr marL="514350" indent="0">
              <a:buNone/>
              <a:defRPr sz="1350"/>
            </a:lvl3pPr>
            <a:lvl4pPr marL="771525" indent="0">
              <a:buNone/>
              <a:defRPr sz="1125"/>
            </a:lvl4pPr>
            <a:lvl5pPr marL="1028700" indent="0">
              <a:buNone/>
              <a:defRPr sz="1125"/>
            </a:lvl5pPr>
            <a:lvl6pPr marL="1285875" indent="0">
              <a:buNone/>
              <a:defRPr sz="1125"/>
            </a:lvl6pPr>
            <a:lvl7pPr marL="1543050" indent="0">
              <a:buNone/>
              <a:defRPr sz="1125"/>
            </a:lvl7pPr>
            <a:lvl8pPr marL="1800225" indent="0">
              <a:buNone/>
              <a:defRPr sz="1125"/>
            </a:lvl8pPr>
            <a:lvl9pPr marL="2057400" indent="0">
              <a:buNone/>
              <a:defRPr sz="1125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A9A871B-B752-A09A-15D9-1A5A95A0FCA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472382" y="2971800"/>
            <a:ext cx="2211883" cy="5505627"/>
          </a:xfrm>
        </p:spPr>
        <p:txBody>
          <a:bodyPr/>
          <a:lstStyle>
            <a:lvl1pPr marL="0" indent="0">
              <a:buNone/>
              <a:defRPr sz="900"/>
            </a:lvl1pPr>
            <a:lvl2pPr marL="257175" indent="0">
              <a:buNone/>
              <a:defRPr sz="788"/>
            </a:lvl2pPr>
            <a:lvl3pPr marL="514350" indent="0">
              <a:buNone/>
              <a:defRPr sz="675"/>
            </a:lvl3pPr>
            <a:lvl4pPr marL="771525" indent="0">
              <a:buNone/>
              <a:defRPr sz="563"/>
            </a:lvl4pPr>
            <a:lvl5pPr marL="1028700" indent="0">
              <a:buNone/>
              <a:defRPr sz="563"/>
            </a:lvl5pPr>
            <a:lvl6pPr marL="1285875" indent="0">
              <a:buNone/>
              <a:defRPr sz="563"/>
            </a:lvl6pPr>
            <a:lvl7pPr marL="1543050" indent="0">
              <a:buNone/>
              <a:defRPr sz="563"/>
            </a:lvl7pPr>
            <a:lvl8pPr marL="1800225" indent="0">
              <a:buNone/>
              <a:defRPr sz="563"/>
            </a:lvl8pPr>
            <a:lvl9pPr marL="2057400" indent="0">
              <a:buNone/>
              <a:defRPr sz="563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9F93DBD-B7DA-B72A-F213-2BB9A4B419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103F9E-AD01-49C6-B4D3-078FDFB618AB}" type="datetime1">
              <a:rPr lang="en-GB" smtClean="0"/>
              <a:t>04/11/2025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8AF656A-199D-84C1-5A81-FF099649B6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775BF82-9DF7-0D4A-42C9-9592C7AE8B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160398-52B0-4B0C-B838-82956C60DB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880035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9296BAA-C3A3-3168-0D27-BA7C96A517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52B3F8B-0FFB-66E2-8374-B422F9549A1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FEB7024-285E-72A5-FA5E-9B4A49C42EE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082441-72E0-4157-B676-4F52846F9838}" type="datetime1">
              <a:rPr lang="en-GB" smtClean="0"/>
              <a:t>04/11/2025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9746AC8-9C0E-9A24-857F-87D5D83483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4B0B1AA-919F-321F-D5F4-C1D2AB7E256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160398-52B0-4B0C-B838-82956C60DB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9089203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12CD9568-8D3C-85BD-0392-F6B367E40C3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4907756" y="527403"/>
            <a:ext cx="1478756" cy="8394877"/>
          </a:xfrm>
        </p:spPr>
        <p:txBody>
          <a:bodyPr vert="eaVert"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771126E-B04B-A1A2-30B7-CDB937C5D7E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471487" y="527403"/>
            <a:ext cx="4350544" cy="8394877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9DCFA2B-BF21-2363-8574-C9146D1C4C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F2685C-AFE7-4AD4-9FD2-2BEC704065F6}" type="datetime1">
              <a:rPr lang="en-GB" smtClean="0"/>
              <a:t>04/11/2025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E8B32D2-133E-089E-C9C8-6CB009E359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9E8623A-AE21-8BA0-4B70-72D0851E06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160398-52B0-4B0C-B838-82956C60DB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8311430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E69E1580-0CE8-21EB-C9C1-144E38C4FA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1489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192176B-BE2F-D043-8DB2-91B8943F345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71489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A72D271-E169-6415-63B2-DE81445C033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675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B60270EC-2573-4A5E-9821-1203FC9D74C2}" type="datetime1">
              <a:rPr lang="en-GB" smtClean="0"/>
              <a:t>04/11/2025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735E48F-A562-1942-A858-653726B2448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2271714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675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6ABBC14-4E40-7191-CE9E-AAE29D73ECF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675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F160398-52B0-4B0C-B838-82956C60DB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12620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l" defTabSz="514350" rtl="0" eaLnBrk="1" latinLnBrk="0" hangingPunct="1">
        <a:lnSpc>
          <a:spcPct val="90000"/>
        </a:lnSpc>
        <a:spcBef>
          <a:spcPct val="0"/>
        </a:spcBef>
        <a:buNone/>
        <a:defRPr sz="2475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28588" indent="-128588" algn="l" defTabSz="514350" rtl="0" eaLnBrk="1" latinLnBrk="0" hangingPunct="1">
        <a:lnSpc>
          <a:spcPct val="90000"/>
        </a:lnSpc>
        <a:spcBef>
          <a:spcPts val="563"/>
        </a:spcBef>
        <a:buFont typeface="Arial" panose="020B0604020202020204" pitchFamily="34" charset="0"/>
        <a:buChar char="•"/>
        <a:defRPr sz="1575" kern="1200">
          <a:solidFill>
            <a:schemeClr val="tx1"/>
          </a:solidFill>
          <a:latin typeface="+mn-lt"/>
          <a:ea typeface="+mn-ea"/>
          <a:cs typeface="+mn-cs"/>
        </a:defRPr>
      </a:lvl1pPr>
      <a:lvl2pPr marL="385763" indent="-128588" algn="l" defTabSz="514350" rtl="0" eaLnBrk="1" latinLnBrk="0" hangingPunct="1">
        <a:lnSpc>
          <a:spcPct val="90000"/>
        </a:lnSpc>
        <a:spcBef>
          <a:spcPts val="281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42938" indent="-128588" algn="l" defTabSz="514350" rtl="0" eaLnBrk="1" latinLnBrk="0" hangingPunct="1">
        <a:lnSpc>
          <a:spcPct val="90000"/>
        </a:lnSpc>
        <a:spcBef>
          <a:spcPts val="281"/>
        </a:spcBef>
        <a:buFont typeface="Arial" panose="020B0604020202020204" pitchFamily="34" charset="0"/>
        <a:buChar char="•"/>
        <a:defRPr sz="1125" kern="1200">
          <a:solidFill>
            <a:schemeClr val="tx1"/>
          </a:solidFill>
          <a:latin typeface="+mn-lt"/>
          <a:ea typeface="+mn-ea"/>
          <a:cs typeface="+mn-cs"/>
        </a:defRPr>
      </a:lvl3pPr>
      <a:lvl4pPr marL="900113" indent="-128588" algn="l" defTabSz="514350" rtl="0" eaLnBrk="1" latinLnBrk="0" hangingPunct="1">
        <a:lnSpc>
          <a:spcPct val="90000"/>
        </a:lnSpc>
        <a:spcBef>
          <a:spcPts val="281"/>
        </a:spcBef>
        <a:buFont typeface="Arial" panose="020B0604020202020204" pitchFamily="34" charset="0"/>
        <a:buChar char="•"/>
        <a:defRPr sz="1013" kern="1200">
          <a:solidFill>
            <a:schemeClr val="tx1"/>
          </a:solidFill>
          <a:latin typeface="+mn-lt"/>
          <a:ea typeface="+mn-ea"/>
          <a:cs typeface="+mn-cs"/>
        </a:defRPr>
      </a:lvl4pPr>
      <a:lvl5pPr marL="1157288" indent="-128588" algn="l" defTabSz="514350" rtl="0" eaLnBrk="1" latinLnBrk="0" hangingPunct="1">
        <a:lnSpc>
          <a:spcPct val="90000"/>
        </a:lnSpc>
        <a:spcBef>
          <a:spcPts val="281"/>
        </a:spcBef>
        <a:buFont typeface="Arial" panose="020B0604020202020204" pitchFamily="34" charset="0"/>
        <a:buChar char="•"/>
        <a:defRPr sz="1013" kern="1200">
          <a:solidFill>
            <a:schemeClr val="tx1"/>
          </a:solidFill>
          <a:latin typeface="+mn-lt"/>
          <a:ea typeface="+mn-ea"/>
          <a:cs typeface="+mn-cs"/>
        </a:defRPr>
      </a:lvl5pPr>
      <a:lvl6pPr marL="1414463" indent="-128588" algn="l" defTabSz="514350" rtl="0" eaLnBrk="1" latinLnBrk="0" hangingPunct="1">
        <a:lnSpc>
          <a:spcPct val="90000"/>
        </a:lnSpc>
        <a:spcBef>
          <a:spcPts val="281"/>
        </a:spcBef>
        <a:buFont typeface="Arial" panose="020B0604020202020204" pitchFamily="34" charset="0"/>
        <a:buChar char="•"/>
        <a:defRPr sz="1013" kern="1200">
          <a:solidFill>
            <a:schemeClr val="tx1"/>
          </a:solidFill>
          <a:latin typeface="+mn-lt"/>
          <a:ea typeface="+mn-ea"/>
          <a:cs typeface="+mn-cs"/>
        </a:defRPr>
      </a:lvl6pPr>
      <a:lvl7pPr marL="1671638" indent="-128588" algn="l" defTabSz="514350" rtl="0" eaLnBrk="1" latinLnBrk="0" hangingPunct="1">
        <a:lnSpc>
          <a:spcPct val="90000"/>
        </a:lnSpc>
        <a:spcBef>
          <a:spcPts val="281"/>
        </a:spcBef>
        <a:buFont typeface="Arial" panose="020B0604020202020204" pitchFamily="34" charset="0"/>
        <a:buChar char="•"/>
        <a:defRPr sz="1013" kern="1200">
          <a:solidFill>
            <a:schemeClr val="tx1"/>
          </a:solidFill>
          <a:latin typeface="+mn-lt"/>
          <a:ea typeface="+mn-ea"/>
          <a:cs typeface="+mn-cs"/>
        </a:defRPr>
      </a:lvl7pPr>
      <a:lvl8pPr marL="1928813" indent="-128588" algn="l" defTabSz="514350" rtl="0" eaLnBrk="1" latinLnBrk="0" hangingPunct="1">
        <a:lnSpc>
          <a:spcPct val="90000"/>
        </a:lnSpc>
        <a:spcBef>
          <a:spcPts val="281"/>
        </a:spcBef>
        <a:buFont typeface="Arial" panose="020B0604020202020204" pitchFamily="34" charset="0"/>
        <a:buChar char="•"/>
        <a:defRPr sz="1013" kern="1200">
          <a:solidFill>
            <a:schemeClr val="tx1"/>
          </a:solidFill>
          <a:latin typeface="+mn-lt"/>
          <a:ea typeface="+mn-ea"/>
          <a:cs typeface="+mn-cs"/>
        </a:defRPr>
      </a:lvl8pPr>
      <a:lvl9pPr marL="2185988" indent="-128588" algn="l" defTabSz="514350" rtl="0" eaLnBrk="1" latinLnBrk="0" hangingPunct="1">
        <a:lnSpc>
          <a:spcPct val="90000"/>
        </a:lnSpc>
        <a:spcBef>
          <a:spcPts val="281"/>
        </a:spcBef>
        <a:buFont typeface="Arial" panose="020B0604020202020204" pitchFamily="34" charset="0"/>
        <a:buChar char="•"/>
        <a:defRPr sz="1013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514350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1pPr>
      <a:lvl2pPr marL="257175" algn="l" defTabSz="514350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2pPr>
      <a:lvl3pPr marL="514350" algn="l" defTabSz="514350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3pPr>
      <a:lvl4pPr marL="771525" algn="l" defTabSz="514350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4pPr>
      <a:lvl5pPr marL="1028700" algn="l" defTabSz="514350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5pPr>
      <a:lvl6pPr marL="1285875" algn="l" defTabSz="514350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6pPr>
      <a:lvl7pPr marL="1543050" algn="l" defTabSz="514350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7pPr>
      <a:lvl8pPr marL="1800225" algn="l" defTabSz="514350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8pPr>
      <a:lvl9pPr marL="2057400" algn="l" defTabSz="514350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6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9B60FB0-2A37-836C-729A-6048D01D7B9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9C55D9BF-31D8-65CA-7C18-8D0E237CE870}"/>
              </a:ext>
            </a:extLst>
          </p:cNvPr>
          <p:cNvGraphicFramePr>
            <a:graphicFrameLocks noGrp="1"/>
          </p:cNvGraphicFramePr>
          <p:nvPr/>
        </p:nvGraphicFramePr>
        <p:xfrm>
          <a:off x="3340099" y="5300636"/>
          <a:ext cx="3355013" cy="432596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886691">
                  <a:extLst>
                    <a:ext uri="{9D8B030D-6E8A-4147-A177-3AD203B41FA5}">
                      <a16:colId xmlns:a16="http://schemas.microsoft.com/office/drawing/2014/main" val="3251055913"/>
                    </a:ext>
                  </a:extLst>
                </a:gridCol>
                <a:gridCol w="1234161">
                  <a:extLst>
                    <a:ext uri="{9D8B030D-6E8A-4147-A177-3AD203B41FA5}">
                      <a16:colId xmlns:a16="http://schemas.microsoft.com/office/drawing/2014/main" val="3048231015"/>
                    </a:ext>
                  </a:extLst>
                </a:gridCol>
                <a:gridCol w="1234161">
                  <a:extLst>
                    <a:ext uri="{9D8B030D-6E8A-4147-A177-3AD203B41FA5}">
                      <a16:colId xmlns:a16="http://schemas.microsoft.com/office/drawing/2014/main" val="3080832100"/>
                    </a:ext>
                  </a:extLst>
                </a:gridCol>
              </a:tblGrid>
              <a:tr h="370840">
                <a:tc gridSpan="3">
                  <a:txBody>
                    <a:bodyPr/>
                    <a:lstStyle/>
                    <a:p>
                      <a:r>
                        <a:rPr lang="en-GB" sz="1400" b="1" dirty="0"/>
                        <a:t>Homework Challenges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sz="14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08672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200" dirty="0"/>
                        <a:t>Task</a:t>
                      </a:r>
                    </a:p>
                    <a:p>
                      <a:r>
                        <a:rPr lang="en-GB" sz="1200" dirty="0"/>
                        <a:t>1:</a:t>
                      </a:r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r>
                        <a:rPr lang="en-GB" sz="1200" dirty="0"/>
                        <a:t>Learn keywords and definitions for a test. 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36047264"/>
                  </a:ext>
                </a:extLst>
              </a:tr>
              <a:tr h="1211924">
                <a:tc>
                  <a:txBody>
                    <a:bodyPr/>
                    <a:lstStyle/>
                    <a:p>
                      <a:r>
                        <a:rPr lang="en-GB" sz="1200" dirty="0"/>
                        <a:t>Task 2: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Use data to draw proportional squares on Pacific centred map.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 sz="1200" b="0" i="0" u="none" strike="noStrike" noProof="0" dirty="0">
                          <a:solidFill>
                            <a:srgbClr val="000000"/>
                          </a:solidFill>
                          <a:latin typeface="Aptos"/>
                        </a:rPr>
                        <a:t>Create a 3D model of a tectonic boundary with labels.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14473450"/>
                  </a:ext>
                </a:extLst>
              </a:tr>
              <a:tr h="546536">
                <a:tc>
                  <a:txBody>
                    <a:bodyPr/>
                    <a:lstStyle/>
                    <a:p>
                      <a:r>
                        <a:rPr lang="en-GB" sz="1200" dirty="0"/>
                        <a:t>Task 3: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 sz="1200" dirty="0"/>
                        <a:t>Describe what the data shows.  Explain the correlation between data.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 sz="1200" b="0" i="0" u="none" strike="noStrike" noProof="0" dirty="0">
                          <a:solidFill>
                            <a:srgbClr val="000000"/>
                          </a:solidFill>
                          <a:latin typeface="Aptos"/>
                        </a:rPr>
                        <a:t>Describe the movement and explain how hazards are formed.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0187302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200" dirty="0"/>
                        <a:t>Revision </a:t>
                      </a:r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r>
                        <a:rPr lang="en-GB" sz="1200" dirty="0"/>
                        <a:t>Complete Seneca Learning assignment.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87941607"/>
                  </a:ext>
                </a:extLst>
              </a:tr>
              <a:tr h="370839"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 sz="1200" dirty="0"/>
                        <a:t>Test</a:t>
                      </a:r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 sz="1200" dirty="0"/>
                        <a:t>Read questions carefully. Look for command and key words as well as number of marks available/amount of space.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vl="0">
                        <a:buNone/>
                      </a:pPr>
                      <a:endParaRPr lang="en-GB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5074794"/>
                  </a:ext>
                </a:extLst>
              </a:tr>
            </a:tbl>
          </a:graphicData>
        </a:graphic>
      </p:graphicFrame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A70B9C5C-3148-9D8D-FEA0-EE7DF10D7553}"/>
              </a:ext>
            </a:extLst>
          </p:cNvPr>
          <p:cNvGraphicFramePr>
            <a:graphicFrameLocks noGrp="1"/>
          </p:cNvGraphicFramePr>
          <p:nvPr/>
        </p:nvGraphicFramePr>
        <p:xfrm>
          <a:off x="91026" y="5300636"/>
          <a:ext cx="3164772" cy="4511037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44551">
                  <a:extLst>
                    <a:ext uri="{9D8B030D-6E8A-4147-A177-3AD203B41FA5}">
                      <a16:colId xmlns:a16="http://schemas.microsoft.com/office/drawing/2014/main" val="1509776038"/>
                    </a:ext>
                  </a:extLst>
                </a:gridCol>
                <a:gridCol w="2720221">
                  <a:extLst>
                    <a:ext uri="{9D8B030D-6E8A-4147-A177-3AD203B41FA5}">
                      <a16:colId xmlns:a16="http://schemas.microsoft.com/office/drawing/2014/main" val="1152755133"/>
                    </a:ext>
                  </a:extLst>
                </a:gridCol>
              </a:tblGrid>
              <a:tr h="370840">
                <a:tc gridSpan="2"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 sz="1400" b="1" dirty="0"/>
                        <a:t>Learning checklist</a:t>
                      </a:r>
                      <a:endParaRPr lang="en-US" sz="1400" b="1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8041658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1200" dirty="0"/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dirty="0"/>
                        <a:t>Can we ever know enough about tectonics</a:t>
                      </a:r>
                      <a:r>
                        <a:rPr lang="en-US" sz="1200" baseline="0" dirty="0"/>
                        <a:t> to live safely?</a:t>
                      </a:r>
                      <a:endParaRPr lang="en-US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9078571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1200" dirty="0"/>
                        <a:t>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dirty="0"/>
                        <a:t>Do continents</a:t>
                      </a:r>
                      <a:r>
                        <a:rPr lang="en-US" sz="1200" baseline="0" dirty="0"/>
                        <a:t> fit together like jigsaw pieces?</a:t>
                      </a:r>
                      <a:endParaRPr lang="en-US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9018064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1200" dirty="0"/>
                        <a:t>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dirty="0"/>
                        <a:t>Where are the world’s earthquakes</a:t>
                      </a:r>
                      <a:r>
                        <a:rPr lang="en-US" sz="1200" baseline="0" dirty="0"/>
                        <a:t>, volcanoes and mountain belts?</a:t>
                      </a:r>
                      <a:endParaRPr lang="en-US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6430875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1200" dirty="0"/>
                        <a:t>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dirty="0"/>
                        <a:t>What is happening beneath our feet?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7384303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1200" dirty="0"/>
                        <a:t>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dirty="0"/>
                        <a:t>What happens at plate boundaries?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1021230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1200" dirty="0"/>
                        <a:t>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dirty="0"/>
                        <a:t>What do we know about earthquakes?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1433738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1200" dirty="0"/>
                        <a:t>7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dirty="0"/>
                        <a:t>Can people manage risk living in earthquake</a:t>
                      </a:r>
                      <a:r>
                        <a:rPr lang="en-US" sz="1200" baseline="0" dirty="0"/>
                        <a:t> zones?</a:t>
                      </a:r>
                      <a:endParaRPr lang="en-US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27662450"/>
                  </a:ext>
                </a:extLst>
              </a:tr>
              <a:tr h="370839">
                <a:tc>
                  <a:txBody>
                    <a:bodyPr/>
                    <a:lstStyle/>
                    <a:p>
                      <a:pPr algn="ctr"/>
                      <a:r>
                        <a:rPr lang="en-GB" sz="1200" dirty="0"/>
                        <a:t>8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dirty="0"/>
                        <a:t>What do we know about volcanoes?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19444328"/>
                  </a:ext>
                </a:extLst>
              </a:tr>
              <a:tr h="370838">
                <a:tc>
                  <a:txBody>
                    <a:bodyPr/>
                    <a:lstStyle/>
                    <a:p>
                      <a:pPr algn="ctr"/>
                      <a:r>
                        <a:rPr lang="en-GB" sz="1200" dirty="0"/>
                        <a:t>9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dirty="0"/>
                        <a:t>Can people manage risk living near volcanoes?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03389090"/>
                  </a:ext>
                </a:extLst>
              </a:tr>
              <a:tr h="370838">
                <a:tc>
                  <a:txBody>
                    <a:bodyPr/>
                    <a:lstStyle/>
                    <a:p>
                      <a:pPr algn="ctr"/>
                      <a:r>
                        <a:rPr lang="en-GB" sz="1100" dirty="0"/>
                        <a:t>10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dirty="0"/>
                        <a:t>Review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77214711"/>
                  </a:ext>
                </a:extLst>
              </a:tr>
            </a:tbl>
          </a:graphicData>
        </a:graphic>
      </p:graphicFrame>
      <p:sp>
        <p:nvSpPr>
          <p:cNvPr id="8" name="TextBox 7">
            <a:extLst>
              <a:ext uri="{FF2B5EF4-FFF2-40B4-BE49-F238E27FC236}">
                <a16:creationId xmlns:a16="http://schemas.microsoft.com/office/drawing/2014/main" id="{AE18B7E1-A6ED-47BF-6F52-6196EA4B070F}"/>
              </a:ext>
            </a:extLst>
          </p:cNvPr>
          <p:cNvSpPr txBox="1"/>
          <p:nvPr/>
        </p:nvSpPr>
        <p:spPr>
          <a:xfrm>
            <a:off x="1112976" y="204951"/>
            <a:ext cx="4759863" cy="1015663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GB" sz="2000" b="1" dirty="0"/>
              <a:t>Geography</a:t>
            </a:r>
          </a:p>
          <a:p>
            <a:r>
              <a:rPr lang="en-GB" sz="2000" b="1" dirty="0"/>
              <a:t>Year 9 Unit 11</a:t>
            </a:r>
          </a:p>
          <a:p>
            <a:r>
              <a:rPr lang="en-GB" sz="2000" b="1" dirty="0"/>
              <a:t>Earthquakes &amp; Volcanoes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4F9D615-68F0-EAEA-4305-F6B2027CF714}"/>
              </a:ext>
            </a:extLst>
          </p:cNvPr>
          <p:cNvSpPr txBox="1"/>
          <p:nvPr/>
        </p:nvSpPr>
        <p:spPr>
          <a:xfrm>
            <a:off x="204951" y="1468820"/>
            <a:ext cx="6491175" cy="36576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dirty="0"/>
              <a:t>Name: …................................................    Class: …..................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F4446451-167B-AB9B-B465-AFACDE8A4DE2}"/>
              </a:ext>
            </a:extLst>
          </p:cNvPr>
          <p:cNvSpPr/>
          <p:nvPr/>
        </p:nvSpPr>
        <p:spPr>
          <a:xfrm>
            <a:off x="126957" y="1993270"/>
            <a:ext cx="6604086" cy="312727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12" name="Picture 11" descr="A black background with a black square&#10;&#10;AI-generated content may be incorrect.">
            <a:extLst>
              <a:ext uri="{FF2B5EF4-FFF2-40B4-BE49-F238E27FC236}">
                <a16:creationId xmlns:a16="http://schemas.microsoft.com/office/drawing/2014/main" id="{A8362A09-FB86-4CF8-D819-BB1911FFDD6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15662" y="244088"/>
            <a:ext cx="937387" cy="937387"/>
          </a:xfrm>
          <a:prstGeom prst="rect">
            <a:avLst/>
          </a:prstGeom>
        </p:spPr>
      </p:pic>
      <p:pic>
        <p:nvPicPr>
          <p:cNvPr id="13" name="Picture 12" descr="A blue and yellow logo&#10;&#10;AI-generated content may be incorrect.">
            <a:extLst>
              <a:ext uri="{FF2B5EF4-FFF2-40B4-BE49-F238E27FC236}">
                <a16:creationId xmlns:a16="http://schemas.microsoft.com/office/drawing/2014/main" id="{25DB344D-BD52-5316-623F-AA7297495B7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986" b="6236"/>
          <a:stretch>
            <a:fillRect/>
          </a:stretch>
        </p:blipFill>
        <p:spPr>
          <a:xfrm>
            <a:off x="204951" y="263097"/>
            <a:ext cx="737252" cy="937536"/>
          </a:xfrm>
          <a:prstGeom prst="rect">
            <a:avLst/>
          </a:prstGeom>
        </p:spPr>
      </p:pic>
      <p:pic>
        <p:nvPicPr>
          <p:cNvPr id="14" name="Picture 13" descr="A black and white picture of a brain&#10;&#10;AI-generated content may be incorrect.">
            <a:extLst>
              <a:ext uri="{FF2B5EF4-FFF2-40B4-BE49-F238E27FC236}">
                <a16:creationId xmlns:a16="http://schemas.microsoft.com/office/drawing/2014/main" id="{FB6115D5-2BA4-FAD6-2105-879C3C789CD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44824" y="5730529"/>
            <a:ext cx="365300" cy="365300"/>
          </a:xfrm>
          <a:prstGeom prst="rect">
            <a:avLst/>
          </a:prstGeom>
        </p:spPr>
      </p:pic>
      <p:pic>
        <p:nvPicPr>
          <p:cNvPr id="15" name="Picture 14" descr="A black and white sign with a light bulb and a gear inside&#10;&#10;AI-generated content may be incorrect.">
            <a:extLst>
              <a:ext uri="{FF2B5EF4-FFF2-40B4-BE49-F238E27FC236}">
                <a16:creationId xmlns:a16="http://schemas.microsoft.com/office/drawing/2014/main" id="{233A9E16-EDCB-4487-E25A-13187450EEC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47887" y="6568530"/>
            <a:ext cx="365300" cy="365300"/>
          </a:xfrm>
          <a:prstGeom prst="rect">
            <a:avLst/>
          </a:prstGeom>
        </p:spPr>
      </p:pic>
      <p:pic>
        <p:nvPicPr>
          <p:cNvPr id="16" name="Picture 15" descr="A black and white sign with two speech bubbles&#10;&#10;AI-generated content may be incorrect.">
            <a:extLst>
              <a:ext uri="{FF2B5EF4-FFF2-40B4-BE49-F238E27FC236}">
                <a16:creationId xmlns:a16="http://schemas.microsoft.com/office/drawing/2014/main" id="{F06E0B8F-1578-AC17-C2B0-9C3AA7C840BD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17198" y="7766069"/>
            <a:ext cx="395989" cy="395989"/>
          </a:xfrm>
          <a:prstGeom prst="rect">
            <a:avLst/>
          </a:prstGeom>
        </p:spPr>
      </p:pic>
      <p:pic>
        <p:nvPicPr>
          <p:cNvPr id="1026" name="Picture 2" descr="Volcanic eruption process structure with geological side view outline  diagram">
            <a:extLst>
              <a:ext uri="{FF2B5EF4-FFF2-40B4-BE49-F238E27FC236}">
                <a16:creationId xmlns:a16="http://schemas.microsoft.com/office/drawing/2014/main" id="{C888B9C9-BA77-7AFE-FE5C-40F37893AD6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556" b="3385"/>
          <a:stretch>
            <a:fillRect/>
          </a:stretch>
        </p:blipFill>
        <p:spPr bwMode="auto">
          <a:xfrm>
            <a:off x="1112976" y="2038760"/>
            <a:ext cx="4403392" cy="29963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2961727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208</TotalTime>
  <Words>193</Words>
  <Application>Microsoft Office PowerPoint</Application>
  <PresentationFormat>A4 Paper (210x297 mm)</PresentationFormat>
  <Paragraphs>39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Aptos</vt:lpstr>
      <vt:lpstr>Aptos Display</vt:lpstr>
      <vt:lpstr>Arial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J Thornton-Hopwood</dc:creator>
  <cp:lastModifiedBy>A Hughes</cp:lastModifiedBy>
  <cp:revision>5</cp:revision>
  <cp:lastPrinted>2025-07-09T11:54:12Z</cp:lastPrinted>
  <dcterms:created xsi:type="dcterms:W3CDTF">2025-06-04T07:31:53Z</dcterms:created>
  <dcterms:modified xsi:type="dcterms:W3CDTF">2025-11-04T12:34:52Z</dcterms:modified>
</cp:coreProperties>
</file>