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80" r:id="rId8"/>
    <p:sldId id="259" r:id="rId9"/>
    <p:sldId id="272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73" r:id="rId20"/>
    <p:sldId id="277" r:id="rId21"/>
    <p:sldId id="270" r:id="rId22"/>
    <p:sldId id="269" r:id="rId23"/>
    <p:sldId id="274" r:id="rId24"/>
    <p:sldId id="279" r:id="rId25"/>
    <p:sldId id="275" r:id="rId26"/>
    <p:sldId id="278" r:id="rId27"/>
    <p:sldId id="271" r:id="rId28"/>
    <p:sldId id="276" r:id="rId2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FF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547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096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549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30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632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243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303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965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544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256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090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5D467-2D46-4B95-8AD3-6D7A34119B35}" type="datetimeFigureOut">
              <a:rPr lang="en-GB" smtClean="0"/>
              <a:t>21/11/2021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28C45-568C-45AF-AE32-AE42AF8FDC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414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159" y="2876822"/>
            <a:ext cx="6261113" cy="349377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39389" y="476683"/>
            <a:ext cx="61343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ndara" panose="020E0502030303020204" pitchFamily="34" charset="0"/>
              </a:rPr>
              <a:t>Year 11 – Study </a:t>
            </a:r>
            <a:r>
              <a:rPr 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ndara" panose="020E0502030303020204" pitchFamily="34" charset="0"/>
              </a:rPr>
              <a:t>skills </a:t>
            </a:r>
            <a:endParaRPr lang="en-US" sz="54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ndara" panose="020E0502030303020204" pitchFamily="34" charset="0"/>
            </a:endParaRPr>
          </a:p>
        </p:txBody>
      </p:sp>
      <p:pic>
        <p:nvPicPr>
          <p:cNvPr id="1026" name="Picture 2" descr="Home - St Mary&amp;#39;s RC High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4275" y="310858"/>
            <a:ext cx="146685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3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38" y="161926"/>
            <a:ext cx="5614988" cy="649541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1496" y="161926"/>
            <a:ext cx="5400453" cy="438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0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562" y="190500"/>
            <a:ext cx="4696293" cy="64103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6311" y="190501"/>
            <a:ext cx="5654154" cy="31051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6311" y="3376611"/>
            <a:ext cx="5654154" cy="341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88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4768" y="94707"/>
            <a:ext cx="5654154" cy="31051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4768" y="3440751"/>
            <a:ext cx="5654154" cy="341724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899954" y="644434"/>
            <a:ext cx="4737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PE – most of the content especially paper 2</a:t>
            </a:r>
          </a:p>
          <a:p>
            <a:r>
              <a:rPr lang="en-GB" sz="1000" dirty="0" smtClean="0"/>
              <a:t>English Language and Literature confident </a:t>
            </a:r>
          </a:p>
          <a:p>
            <a:r>
              <a:rPr lang="en-GB" sz="1000" dirty="0" smtClean="0"/>
              <a:t>Food Tech – completed all work up to date	</a:t>
            </a:r>
          </a:p>
          <a:p>
            <a:r>
              <a:rPr lang="en-GB" sz="1000" dirty="0" smtClean="0"/>
              <a:t>French – practiced speaking exam and past paper </a:t>
            </a:r>
            <a:endParaRPr lang="en-GB" sz="1000" dirty="0"/>
          </a:p>
        </p:txBody>
      </p:sp>
      <p:sp>
        <p:nvSpPr>
          <p:cNvPr id="3" name="TextBox 2"/>
          <p:cNvSpPr txBox="1"/>
          <p:nvPr/>
        </p:nvSpPr>
        <p:spPr>
          <a:xfrm>
            <a:off x="2899954" y="2290354"/>
            <a:ext cx="45023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andara" panose="020E0502030303020204" pitchFamily="34" charset="0"/>
              </a:rPr>
              <a:t>Additional help on Levers in PE</a:t>
            </a:r>
          </a:p>
          <a:p>
            <a:r>
              <a:rPr lang="en-GB" sz="1200" dirty="0" smtClean="0">
                <a:latin typeface="Candara" panose="020E0502030303020204" pitchFamily="34" charset="0"/>
              </a:rPr>
              <a:t>Maths – Non calculator paper</a:t>
            </a:r>
            <a:endParaRPr lang="en-GB" sz="1200" dirty="0">
              <a:latin typeface="Candara" panose="020E0502030303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64823" y="3905794"/>
            <a:ext cx="473746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Playing sport at the weekend </a:t>
            </a:r>
          </a:p>
          <a:p>
            <a:r>
              <a:rPr lang="en-GB" sz="1000" dirty="0" smtClean="0"/>
              <a:t>Meeting with friends</a:t>
            </a:r>
          </a:p>
          <a:p>
            <a:r>
              <a:rPr lang="en-GB" sz="1000" dirty="0" smtClean="0"/>
              <a:t>Socialising with my family</a:t>
            </a:r>
            <a:endParaRPr lang="en-GB" sz="1000" dirty="0"/>
          </a:p>
        </p:txBody>
      </p:sp>
      <p:sp>
        <p:nvSpPr>
          <p:cNvPr id="8" name="TextBox 7"/>
          <p:cNvSpPr txBox="1"/>
          <p:nvPr/>
        </p:nvSpPr>
        <p:spPr>
          <a:xfrm>
            <a:off x="4114800" y="5534297"/>
            <a:ext cx="45023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andara" panose="020E0502030303020204" pitchFamily="34" charset="0"/>
              </a:rPr>
              <a:t>Ensure my practical video is handed in before Oct half term</a:t>
            </a:r>
            <a:endParaRPr lang="en-GB" sz="1200" dirty="0">
              <a:latin typeface="Candara" panose="020E0502030303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53840" y="6052190"/>
            <a:ext cx="45023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andara" panose="020E0502030303020204" pitchFamily="34" charset="0"/>
              </a:rPr>
              <a:t>Complete all revision notes before Mocks</a:t>
            </a:r>
            <a:endParaRPr lang="en-GB" sz="1200" dirty="0">
              <a:latin typeface="Candara" panose="020E0502030303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53840" y="6335844"/>
            <a:ext cx="45023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andara" panose="020E0502030303020204" pitchFamily="34" charset="0"/>
              </a:rPr>
              <a:t>Leave St Mary’s with the grades I need  for sixth form.</a:t>
            </a:r>
            <a:endParaRPr lang="en-GB" sz="1200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3167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75" y="214313"/>
            <a:ext cx="8246899" cy="6434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1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ndara" panose="020E0502030303020204" pitchFamily="34" charset="0"/>
              </a:rPr>
              <a:t>Revise…</a:t>
            </a:r>
            <a:endParaRPr lang="en-GB" dirty="0">
              <a:latin typeface="Candara" panose="020E0502030303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Candara" panose="020E0502030303020204" pitchFamily="34" charset="0"/>
              </a:rPr>
              <a:t>What does that mean?</a:t>
            </a:r>
          </a:p>
          <a:p>
            <a:r>
              <a:rPr lang="en-GB" dirty="0" smtClean="0">
                <a:latin typeface="Candara" panose="020E0502030303020204" pitchFamily="34" charset="0"/>
              </a:rPr>
              <a:t>Different methods for different people</a:t>
            </a:r>
          </a:p>
          <a:p>
            <a:r>
              <a:rPr lang="en-GB" dirty="0" smtClean="0">
                <a:latin typeface="Candara" panose="020E0502030303020204" pitchFamily="34" charset="0"/>
              </a:rPr>
              <a:t>A bit about me….</a:t>
            </a:r>
          </a:p>
        </p:txBody>
      </p:sp>
    </p:spTree>
    <p:extLst>
      <p:ext uri="{BB962C8B-B14F-4D97-AF65-F5344CB8AC3E}">
        <p14:creationId xmlns:p14="http://schemas.microsoft.com/office/powerpoint/2010/main" val="185378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799" y="150411"/>
            <a:ext cx="9610725" cy="6529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70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50" y="100012"/>
            <a:ext cx="10915650" cy="665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22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7" y="328612"/>
            <a:ext cx="10525125" cy="5819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06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775" y="385762"/>
            <a:ext cx="10648950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84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8" y="95250"/>
            <a:ext cx="9405938" cy="6121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17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637" y="185737"/>
            <a:ext cx="10296525" cy="629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08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62" y="247650"/>
            <a:ext cx="10658475" cy="636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55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975" y="142875"/>
            <a:ext cx="11068050" cy="657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5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087" y="303530"/>
            <a:ext cx="10787063" cy="311118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87" y="3571876"/>
            <a:ext cx="8560901" cy="307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47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I revised for my A levels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/>
              <a:t>Spider diagram/picture diagrams</a:t>
            </a:r>
          </a:p>
          <a:p>
            <a:pPr marL="0" indent="0">
              <a:buNone/>
            </a:pPr>
            <a:r>
              <a:rPr lang="en-GB" dirty="0" smtClean="0"/>
              <a:t>Highlight key text </a:t>
            </a:r>
          </a:p>
          <a:p>
            <a:pPr marL="0" indent="0">
              <a:buNone/>
            </a:pPr>
            <a:r>
              <a:rPr lang="en-GB" dirty="0" smtClean="0"/>
              <a:t>Diagram/picture</a:t>
            </a:r>
          </a:p>
          <a:p>
            <a:pPr marL="0" indent="0">
              <a:buNone/>
            </a:pPr>
            <a:r>
              <a:rPr lang="en-GB" dirty="0" smtClean="0"/>
              <a:t>Reread</a:t>
            </a:r>
          </a:p>
          <a:p>
            <a:pPr>
              <a:buFontTx/>
              <a:buChar char="-"/>
            </a:pPr>
            <a:r>
              <a:rPr lang="en-GB" dirty="0" smtClean="0"/>
              <a:t>Exam questions</a:t>
            </a:r>
          </a:p>
          <a:p>
            <a:pPr>
              <a:buFontTx/>
              <a:buChar char="-"/>
            </a:pPr>
            <a:r>
              <a:rPr lang="en-GB" dirty="0" smtClean="0"/>
              <a:t>-rewrite mark scheme</a:t>
            </a:r>
          </a:p>
          <a:p>
            <a:pPr>
              <a:buFontTx/>
              <a:buChar char="-"/>
            </a:pPr>
            <a:r>
              <a:rPr lang="en-GB" dirty="0" smtClean="0"/>
              <a:t>Test in group </a:t>
            </a:r>
          </a:p>
          <a:p>
            <a:pPr>
              <a:buFontTx/>
              <a:buChar char="-"/>
            </a:pPr>
            <a:r>
              <a:rPr lang="en-GB" dirty="0" smtClean="0"/>
              <a:t>Flash cards</a:t>
            </a:r>
          </a:p>
          <a:p>
            <a:pPr>
              <a:buFontTx/>
              <a:buChar char="-"/>
            </a:pPr>
            <a:r>
              <a:rPr lang="en-GB" dirty="0" smtClean="0"/>
              <a:t>Audio voice memos</a:t>
            </a:r>
          </a:p>
          <a:p>
            <a:pPr>
              <a:buFontTx/>
              <a:buChar char="-"/>
            </a:pPr>
            <a:r>
              <a:rPr lang="en-GB" dirty="0" smtClean="0"/>
              <a:t>Made models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832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304800"/>
            <a:ext cx="11929661" cy="631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18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1" y="90487"/>
            <a:ext cx="6057900" cy="687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91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80962"/>
            <a:ext cx="4762500" cy="66770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078982" y="271462"/>
            <a:ext cx="449174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Using key facts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78982" y="1850091"/>
            <a:ext cx="4491742" cy="369332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6 species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42711" y="3878619"/>
            <a:ext cx="4491742" cy="369332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Chicks are born grey – avoid predators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078982" y="1333451"/>
            <a:ext cx="4419201" cy="369332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Long legs – wade into deep water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42711" y="2448571"/>
            <a:ext cx="3687681" cy="369332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Diet – algae, insects, shrimps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42710" y="5639364"/>
            <a:ext cx="3687681" cy="369332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Same mate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78982" y="3106506"/>
            <a:ext cx="4491742" cy="369332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Lay 1 egg into mud nest – share incubation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42710" y="4894855"/>
            <a:ext cx="3687681" cy="369332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Life span – 60 years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78982" y="6232570"/>
            <a:ext cx="3687681" cy="369332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1 million in a flock</a:t>
            </a:r>
          </a:p>
        </p:txBody>
      </p:sp>
    </p:spTree>
    <p:extLst>
      <p:ext uri="{BB962C8B-B14F-4D97-AF65-F5344CB8AC3E}">
        <p14:creationId xmlns:p14="http://schemas.microsoft.com/office/powerpoint/2010/main" val="2833961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5E19CA4F-43B9-478C-AD33-3FEF54DCE3B9" descr="5E19CA4F-43B9-478C-AD33-3FEF54DCE3B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40" y="270437"/>
            <a:ext cx="8405600" cy="6303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916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83B625B2-5369-4126-A457-140A86424351" descr="83B625B2-5369-4126-A457-140A8642435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82" y="-1"/>
            <a:ext cx="8699863" cy="6524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9797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10" y="144161"/>
            <a:ext cx="4619786" cy="6159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4726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38" y="381000"/>
            <a:ext cx="4527913" cy="6037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875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987" y="-66675"/>
            <a:ext cx="10106025" cy="699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67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 to you….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Find a topic </a:t>
            </a:r>
          </a:p>
          <a:p>
            <a:r>
              <a:rPr lang="en-GB" dirty="0" smtClean="0"/>
              <a:t>Highlight key text</a:t>
            </a:r>
          </a:p>
          <a:p>
            <a:r>
              <a:rPr lang="en-GB" dirty="0" smtClean="0"/>
              <a:t>Create a picture diagram to aid revision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757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5E20104958C444938B747EE68FC0CD" ma:contentTypeVersion="2" ma:contentTypeDescription="Create a new document." ma:contentTypeScope="" ma:versionID="c85080e4e0b9a925d7014915971ec7b3">
  <xsd:schema xmlns:xsd="http://www.w3.org/2001/XMLSchema" xmlns:xs="http://www.w3.org/2001/XMLSchema" xmlns:p="http://schemas.microsoft.com/office/2006/metadata/properties" xmlns:ns2="87e3b86d-88d3-4913-aa41-a73e97fbe5ba" targetNamespace="http://schemas.microsoft.com/office/2006/metadata/properties" ma:root="true" ma:fieldsID="a5f9356dfd8675dfe04d84caa659ec5d" ns2:_="">
    <xsd:import namespace="87e3b86d-88d3-4913-aa41-a73e97fbe5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e3b86d-88d3-4913-aa41-a73e97fbe5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CE143F-AC30-4DAD-9EBE-50FC1BC33A7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370E4C7-9FBD-41AE-B4E8-8A23D824D8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7e3b86d-88d3-4913-aa41-a73e97fbe5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5B57DC4-65C0-48FD-8A2A-605EBC98462E}">
  <ds:schemaRefs>
    <ds:schemaRef ds:uri="http://purl.org/dc/elements/1.1/"/>
    <ds:schemaRef ds:uri="http://www.w3.org/XML/1998/namespace"/>
    <ds:schemaRef ds:uri="http://purl.org/dc/dcmitype/"/>
    <ds:schemaRef ds:uri="http://schemas.microsoft.com/office/2006/documentManagement/types"/>
    <ds:schemaRef ds:uri="87e3b86d-88d3-4913-aa41-a73e97fbe5ba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4307</TotalTime>
  <Words>192</Words>
  <Application>Microsoft Office PowerPoint</Application>
  <PresentationFormat>Widescreen</PresentationFormat>
  <Paragraphs>41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Candara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Revise…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I revised for my A levels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Over to you….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MWalton</dc:creator>
  <cp:lastModifiedBy>S Warde</cp:lastModifiedBy>
  <cp:revision>13</cp:revision>
  <cp:lastPrinted>2021-09-29T08:42:28Z</cp:lastPrinted>
  <dcterms:created xsi:type="dcterms:W3CDTF">2021-09-26T13:48:40Z</dcterms:created>
  <dcterms:modified xsi:type="dcterms:W3CDTF">2021-11-21T12:20:24Z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0x010100595E20104958C444938B747EE68FC0CD</vt:lpwstr>
  </property>
</Properties>
</file>