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267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6AF9849-83A5-47E5-98F3-244511FC8139}">
          <p14:sldIdLst>
            <p14:sldId id="267"/>
          </p14:sldIdLst>
        </p14:section>
        <p14:section name="Print-outs" id="{758C15FC-91A1-46AA-83D6-AE49F344CE65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CA2A9E-D58E-48BA-AB65-08240DDD71F6}" v="43" dt="2025-09-30T11:26:47.4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64"/>
    <p:restoredTop sz="94650"/>
  </p:normalViewPr>
  <p:slideViewPr>
    <p:cSldViewPr snapToGrid="0">
      <p:cViewPr varScale="1">
        <p:scale>
          <a:sx n="63" d="100"/>
          <a:sy n="63" d="100"/>
        </p:scale>
        <p:origin x="133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6DA062-6611-F54C-BDBA-D183AACD2B1A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131280-3445-1E4F-82BF-667E5F43FB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7375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D117F-AF30-B644-84B8-DC975F775DBA}" type="datetime1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C2D6F-B97E-4828-B387-5A510C6834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724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10345-F0AC-D44D-973C-6C38EBDB0684}" type="datetime1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C2D6F-B97E-4828-B387-5A510C6834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574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0E28C-083B-9041-977F-CAC798CC8F83}" type="datetime1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C2D6F-B97E-4828-B387-5A510C6834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26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E934-4E3A-B74D-B847-FA2333474CA4}" type="datetime1">
              <a:rPr lang="en-GB" smtClean="0"/>
              <a:t>04/11/2025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C2D6F-B97E-4828-B387-5A510C6834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458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E71A5-4E81-7F48-A68C-B84225DC2523}" type="datetime1">
              <a:rPr lang="en-GB" smtClean="0"/>
              <a:t>04/11/2025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C2D6F-B97E-4828-B387-5A510C6834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217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A200B-FDB4-2048-9193-AA3CD63CA4FA}" type="datetime1">
              <a:rPr lang="en-GB" smtClean="0"/>
              <a:t>04/11/2025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C2D6F-B97E-4828-B387-5A510C6834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867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BBB31-AEE0-7A44-B6D5-01FCAF5D50C5}" type="datetime1">
              <a:rPr lang="en-GB" smtClean="0"/>
              <a:t>04/11/2025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C2D6F-B97E-4828-B387-5A510C6834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8608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5B81A-D165-EE4A-9989-5D22840DAA10}" type="datetime1">
              <a:rPr lang="en-GB" smtClean="0"/>
              <a:t>04/11/2025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C2D6F-B97E-4828-B387-5A510C6834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77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2CBE8-328B-4244-83DB-590F4F8C77D0}" type="datetime1">
              <a:rPr lang="en-GB" smtClean="0"/>
              <a:t>04/11/2025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C2D6F-B97E-4828-B387-5A510C6834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557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0035E-025D-0E48-9BE1-74E569DE7CC2}" type="datetime1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C2D6F-B97E-4828-B387-5A510C6834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552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53567-43FA-A744-A8D9-9878500E84CE}" type="datetime1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C2D6F-B97E-4828-B387-5A510C6834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739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E6AE7C9-F8D0-A142-A1CC-FB20D55F7F49}" type="datetime1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3AC2D6F-B97E-4828-B387-5A510C6834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207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E4CF48-21DE-157E-37D8-D9CE1E23F3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119F191-E131-7DD8-742A-FC2FD4B11F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4278167"/>
              </p:ext>
            </p:extLst>
          </p:nvPr>
        </p:nvGraphicFramePr>
        <p:xfrm>
          <a:off x="3433575" y="5488850"/>
          <a:ext cx="3277227" cy="4302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66133">
                  <a:extLst>
                    <a:ext uri="{9D8B030D-6E8A-4147-A177-3AD203B41FA5}">
                      <a16:colId xmlns:a16="http://schemas.microsoft.com/office/drawing/2014/main" val="3251055913"/>
                    </a:ext>
                  </a:extLst>
                </a:gridCol>
                <a:gridCol w="1205547">
                  <a:extLst>
                    <a:ext uri="{9D8B030D-6E8A-4147-A177-3AD203B41FA5}">
                      <a16:colId xmlns:a16="http://schemas.microsoft.com/office/drawing/2014/main" val="3048231015"/>
                    </a:ext>
                  </a:extLst>
                </a:gridCol>
                <a:gridCol w="1205547">
                  <a:extLst>
                    <a:ext uri="{9D8B030D-6E8A-4147-A177-3AD203B41FA5}">
                      <a16:colId xmlns:a16="http://schemas.microsoft.com/office/drawing/2014/main" val="3080832100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400" b="1"/>
                        <a:t>Homework Challenges:</a:t>
                      </a:r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8672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/>
                        <a:t>Task </a:t>
                      </a:r>
                    </a:p>
                    <a:p>
                      <a:r>
                        <a:rPr lang="en-GB" sz="1200"/>
                        <a:t>1: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200"/>
                        <a:t>Learn keywords and definitions for a test. (could include gap fill?)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6047264"/>
                  </a:ext>
                </a:extLst>
              </a:tr>
              <a:tr h="543598">
                <a:tc>
                  <a:txBody>
                    <a:bodyPr/>
                    <a:lstStyle/>
                    <a:p>
                      <a:r>
                        <a:rPr lang="en-GB" sz="1200"/>
                        <a:t>Task </a:t>
                      </a:r>
                    </a:p>
                    <a:p>
                      <a:r>
                        <a:rPr lang="en-GB" sz="1200"/>
                        <a:t>2: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Complete isotherm map using data provided.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Choose African country.  Create a fact file including human / physical facts.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4473450"/>
                  </a:ext>
                </a:extLst>
              </a:tr>
              <a:tr h="546536">
                <a:tc>
                  <a:txBody>
                    <a:bodyPr/>
                    <a:lstStyle/>
                    <a:p>
                      <a:r>
                        <a:rPr lang="en-GB" sz="1200"/>
                        <a:t>Task </a:t>
                      </a:r>
                    </a:p>
                    <a:p>
                      <a:r>
                        <a:rPr lang="en-GB" sz="1200"/>
                        <a:t>3: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/>
                        <a:t>Describe pattern.</a:t>
                      </a:r>
                    </a:p>
                    <a:p>
                      <a:pPr lvl="0">
                        <a:buNone/>
                      </a:pPr>
                      <a:r>
                        <a:rPr lang="en-GB" sz="1200"/>
                        <a:t>Explain why it exists.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Describe location.  Explain reasons to visit.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18730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/>
                        <a:t>Revision 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200"/>
                        <a:t>Complete Seneca Learning assignment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7941607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/>
                        <a:t>Test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/>
                        <a:t>Read questions carefully. Look for command and key words as well as number of marks available/amount of space.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074794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47A5B12-62B9-5F28-4225-D0DF8D75EF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2764124"/>
              </p:ext>
            </p:extLst>
          </p:nvPr>
        </p:nvGraphicFramePr>
        <p:xfrm>
          <a:off x="91003" y="5488031"/>
          <a:ext cx="3173755" cy="42568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5755">
                  <a:extLst>
                    <a:ext uri="{9D8B030D-6E8A-4147-A177-3AD203B41FA5}">
                      <a16:colId xmlns:a16="http://schemas.microsoft.com/office/drawing/2014/main" val="1509776038"/>
                    </a:ext>
                  </a:extLst>
                </a:gridCol>
                <a:gridCol w="2808000">
                  <a:extLst>
                    <a:ext uri="{9D8B030D-6E8A-4147-A177-3AD203B41FA5}">
                      <a16:colId xmlns:a16="http://schemas.microsoft.com/office/drawing/2014/main" val="1152755133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400" b="1"/>
                        <a:t>Learning checklist</a:t>
                      </a:r>
                      <a:endParaRPr lang="en-US" sz="14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04165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are the challenges and opportunities facing Africa?​</a:t>
                      </a:r>
                      <a:endParaRPr lang="en-GB" sz="12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0785717"/>
                  </a:ext>
                </a:extLst>
              </a:tr>
              <a:tr h="285916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is the physical landscape of Africa?​</a:t>
                      </a:r>
                      <a:endParaRPr lang="en-GB" sz="12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01806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How has Africa’s past shaped it’s present?​</a:t>
                      </a:r>
                      <a:endParaRPr lang="en-GB" sz="12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4308752"/>
                  </a:ext>
                </a:extLst>
              </a:tr>
              <a:tr h="264695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How developed are African countries?​</a:t>
                      </a:r>
                      <a:endParaRPr lang="en-GB" sz="12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38430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is the pattern of climate and biomes in Africa?​</a:t>
                      </a:r>
                      <a:endParaRPr lang="en-GB" sz="12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0212309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Is there a future for the Sahel?​</a:t>
                      </a:r>
                      <a:endParaRPr lang="en-GB" sz="12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43373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are the challenges and opportunities of population change in Africa?​</a:t>
                      </a:r>
                      <a:endParaRPr lang="en-GB" sz="12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7662450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are the challenges and opportunities of urbanisation in Africa?​</a:t>
                      </a:r>
                      <a:endParaRPr lang="en-GB" sz="12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9444328"/>
                  </a:ext>
                </a:extLst>
              </a:tr>
              <a:tr h="298116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Does China want to help develop Africa?​</a:t>
                      </a:r>
                      <a:endParaRPr lang="en-GB" sz="12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3389090"/>
                  </a:ext>
                </a:extLst>
              </a:tr>
              <a:tr h="370838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Review​</a:t>
                      </a:r>
                      <a:endParaRPr lang="en-GB" sz="12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7214711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48C3014B-4675-A263-A718-D9257E9FD22A}"/>
              </a:ext>
            </a:extLst>
          </p:cNvPr>
          <p:cNvSpPr txBox="1"/>
          <p:nvPr/>
        </p:nvSpPr>
        <p:spPr>
          <a:xfrm>
            <a:off x="1071412" y="-2722"/>
            <a:ext cx="4759863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2000" b="1"/>
              <a:t>Geography</a:t>
            </a:r>
          </a:p>
          <a:p>
            <a:r>
              <a:rPr lang="en-GB" sz="2000" b="1"/>
              <a:t>Year 9 Unit 12</a:t>
            </a:r>
          </a:p>
          <a:p>
            <a:r>
              <a:rPr lang="en-GB" sz="2000" b="1"/>
              <a:t>What are the challenges and opportunities facing Africa?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A6446BD-4570-9298-98E1-2BA15BBA4AD2}"/>
              </a:ext>
            </a:extLst>
          </p:cNvPr>
          <p:cNvSpPr txBox="1"/>
          <p:nvPr/>
        </p:nvSpPr>
        <p:spPr>
          <a:xfrm>
            <a:off x="204951" y="1468820"/>
            <a:ext cx="6491175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Name: …................................................    Class: …..................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7CC89D6-0547-92EC-744A-F9BAD5E5BF75}"/>
              </a:ext>
            </a:extLst>
          </p:cNvPr>
          <p:cNvSpPr/>
          <p:nvPr/>
        </p:nvSpPr>
        <p:spPr>
          <a:xfrm>
            <a:off x="91003" y="1952285"/>
            <a:ext cx="6604086" cy="34614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endParaRPr lang="en-GB"/>
          </a:p>
        </p:txBody>
      </p:sp>
      <p:pic>
        <p:nvPicPr>
          <p:cNvPr id="3" name="Picture 2" descr="A blue and yellow logo&#10;&#10;AI-generated content may be incorrect.">
            <a:extLst>
              <a:ext uri="{FF2B5EF4-FFF2-40B4-BE49-F238E27FC236}">
                <a16:creationId xmlns:a16="http://schemas.microsoft.com/office/drawing/2014/main" id="{B84C3E68-CEC2-E8D5-C6EB-CDD3111B44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86" b="6236"/>
          <a:stretch>
            <a:fillRect/>
          </a:stretch>
        </p:blipFill>
        <p:spPr>
          <a:xfrm>
            <a:off x="204951" y="118290"/>
            <a:ext cx="798690" cy="1015664"/>
          </a:xfrm>
          <a:prstGeom prst="rect">
            <a:avLst/>
          </a:prstGeom>
        </p:spPr>
      </p:pic>
      <p:pic>
        <p:nvPicPr>
          <p:cNvPr id="13" name="Picture 12" descr="A black background with a black square&#10;&#10;AI-generated content may be incorrect.">
            <a:extLst>
              <a:ext uri="{FF2B5EF4-FFF2-40B4-BE49-F238E27FC236}">
                <a16:creationId xmlns:a16="http://schemas.microsoft.com/office/drawing/2014/main" id="{ABF8B2F0-F8F3-726F-5345-A3C6106D4F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6956" y="118290"/>
            <a:ext cx="1078133" cy="1098033"/>
          </a:xfrm>
          <a:prstGeom prst="rect">
            <a:avLst/>
          </a:prstGeom>
        </p:spPr>
      </p:pic>
      <p:pic>
        <p:nvPicPr>
          <p:cNvPr id="9" name="Picture 8" descr="A black and white picture of a brain&#10;&#10;AI-generated content may be incorrect.">
            <a:extLst>
              <a:ext uri="{FF2B5EF4-FFF2-40B4-BE49-F238E27FC236}">
                <a16:creationId xmlns:a16="http://schemas.microsoft.com/office/drawing/2014/main" id="{5BED97B3-8D81-3B48-ACFF-F12C3309D1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304" y="5898053"/>
            <a:ext cx="395742" cy="395742"/>
          </a:xfrm>
          <a:prstGeom prst="rect">
            <a:avLst/>
          </a:prstGeom>
        </p:spPr>
      </p:pic>
      <p:pic>
        <p:nvPicPr>
          <p:cNvPr id="12" name="Picture 11" descr="A black and white sign with a light bulb and a gear inside&#10;&#10;AI-generated content may be incorrect.">
            <a:extLst>
              <a:ext uri="{FF2B5EF4-FFF2-40B4-BE49-F238E27FC236}">
                <a16:creationId xmlns:a16="http://schemas.microsoft.com/office/drawing/2014/main" id="{28947D5B-1474-3C45-8F21-FEC88E9756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304" y="6353686"/>
            <a:ext cx="395742" cy="395742"/>
          </a:xfrm>
          <a:prstGeom prst="rect">
            <a:avLst/>
          </a:prstGeom>
        </p:spPr>
      </p:pic>
      <p:pic>
        <p:nvPicPr>
          <p:cNvPr id="14" name="Picture 13" descr="A black and white sign with two speech bubbles&#10;&#10;AI-generated content may be incorrect.">
            <a:extLst>
              <a:ext uri="{FF2B5EF4-FFF2-40B4-BE49-F238E27FC236}">
                <a16:creationId xmlns:a16="http://schemas.microsoft.com/office/drawing/2014/main" id="{EB6E658C-E8CB-6449-84B8-9C752408B5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9925" y="7524727"/>
            <a:ext cx="395743" cy="395743"/>
          </a:xfrm>
          <a:prstGeom prst="rect">
            <a:avLst/>
          </a:prstGeom>
        </p:spPr>
      </p:pic>
      <p:pic>
        <p:nvPicPr>
          <p:cNvPr id="6" name="Picture 5" descr="A map of africa with different countries/regions&#10;&#10;Description automatically generated">
            <a:extLst>
              <a:ext uri="{FF2B5EF4-FFF2-40B4-BE49-F238E27FC236}">
                <a16:creationId xmlns:a16="http://schemas.microsoft.com/office/drawing/2014/main" id="{DBD31CAC-37B5-7A4B-B261-6FD03938A82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09" y="2035390"/>
            <a:ext cx="3323434" cy="3293701"/>
          </a:xfrm>
          <a:prstGeom prst="rect">
            <a:avLst/>
          </a:prstGeom>
        </p:spPr>
      </p:pic>
      <p:pic>
        <p:nvPicPr>
          <p:cNvPr id="7" name="Picture 6" descr="A map of the country&#10;&#10;Description automatically generated">
            <a:extLst>
              <a:ext uri="{FF2B5EF4-FFF2-40B4-BE49-F238E27FC236}">
                <a16:creationId xmlns:a16="http://schemas.microsoft.com/office/drawing/2014/main" id="{2256C963-0A79-2F4A-99B6-33309245939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335" y="2026625"/>
            <a:ext cx="2963684" cy="3293701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4207D84-DCAC-FE6C-99CF-C0A6D1BCE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C2D6F-B97E-4828-B387-5A510C68349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1569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97</TotalTime>
  <Words>226</Words>
  <Application>Microsoft Office PowerPoint</Application>
  <PresentationFormat>A4 Paper (210x297 mm)</PresentationFormat>
  <Paragraphs>43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Office Theme</vt:lpstr>
      <vt:lpstr>PowerPoint Presentation</vt:lpstr>
    </vt:vector>
  </TitlesOfParts>
  <Company>St Marys RC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 Hughes</dc:creator>
  <cp:lastModifiedBy>A Hughes</cp:lastModifiedBy>
  <cp:revision>3</cp:revision>
  <dcterms:created xsi:type="dcterms:W3CDTF">2025-07-14T10:25:20Z</dcterms:created>
  <dcterms:modified xsi:type="dcterms:W3CDTF">2025-11-04T13:05:04Z</dcterms:modified>
</cp:coreProperties>
</file>