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718"/>
  </p:normalViewPr>
  <p:slideViewPr>
    <p:cSldViewPr snapToGrid="0" snapToObjects="1">
      <p:cViewPr varScale="1">
        <p:scale>
          <a:sx n="73" d="100"/>
          <a:sy n="73" d="100"/>
        </p:scale>
        <p:origin x="59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11/21/2021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11/21/2021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65F8C7-F98E-CF47-B7E6-A67117A73EA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7200" dirty="0"/>
              <a:t>Y11 Revision Timetable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5EC1A9-0238-E548-8E79-15711B8797C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52355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CDFF6-E87F-BF40-AC2B-F0F64C81AC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1" y="270717"/>
            <a:ext cx="9905998" cy="1478570"/>
          </a:xfrm>
        </p:spPr>
        <p:txBody>
          <a:bodyPr>
            <a:normAutofit/>
          </a:bodyPr>
          <a:lstStyle/>
          <a:p>
            <a:r>
              <a:rPr lang="en-US" sz="7200" dirty="0"/>
              <a:t>choices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0E2F73-9D52-4C45-9358-3E7DA346B5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358" y="1749287"/>
            <a:ext cx="10946294" cy="4850296"/>
          </a:xfrm>
        </p:spPr>
        <p:txBody>
          <a:bodyPr>
            <a:normAutofit fontScale="92500" lnSpcReduction="20000"/>
          </a:bodyPr>
          <a:lstStyle/>
          <a:p>
            <a:r>
              <a:rPr lang="en-US" sz="3600" dirty="0"/>
              <a:t>Do no revision – achieve pretty good Y11 mock results, but will never know how well you could have done</a:t>
            </a:r>
          </a:p>
          <a:p>
            <a:r>
              <a:rPr lang="en-US" sz="3600" dirty="0"/>
              <a:t>Do no revision – achieve poor mock results, excuse – I didn’t revise!</a:t>
            </a:r>
          </a:p>
          <a:p>
            <a:r>
              <a:rPr lang="en-US" sz="3600" dirty="0"/>
              <a:t>Do lots of revision – achieve very good mock results, feel proud</a:t>
            </a:r>
          </a:p>
          <a:p>
            <a:r>
              <a:rPr lang="en-US" sz="3600" dirty="0"/>
              <a:t>Do lots of revision – achieve poor mock results, but you know that the revision technique you used doesn’t work for you</a:t>
            </a:r>
          </a:p>
        </p:txBody>
      </p:sp>
    </p:spTree>
    <p:extLst>
      <p:ext uri="{BB962C8B-B14F-4D97-AF65-F5344CB8AC3E}">
        <p14:creationId xmlns:p14="http://schemas.microsoft.com/office/powerpoint/2010/main" val="42737808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6ED4F4-37AF-7642-A4EB-DF269098E3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7200" dirty="0"/>
              <a:t>Add your exam dates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BB449D2-FB5F-7A41-BCC8-D39337963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9561495"/>
              </p:ext>
            </p:extLst>
          </p:nvPr>
        </p:nvGraphicFramePr>
        <p:xfrm>
          <a:off x="383309" y="2022878"/>
          <a:ext cx="11559310" cy="44887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1330">
                  <a:extLst>
                    <a:ext uri="{9D8B030D-6E8A-4147-A177-3AD203B41FA5}">
                      <a16:colId xmlns:a16="http://schemas.microsoft.com/office/drawing/2014/main" val="1697804862"/>
                    </a:ext>
                  </a:extLst>
                </a:gridCol>
                <a:gridCol w="1651330">
                  <a:extLst>
                    <a:ext uri="{9D8B030D-6E8A-4147-A177-3AD203B41FA5}">
                      <a16:colId xmlns:a16="http://schemas.microsoft.com/office/drawing/2014/main" val="4142995333"/>
                    </a:ext>
                  </a:extLst>
                </a:gridCol>
                <a:gridCol w="1651330">
                  <a:extLst>
                    <a:ext uri="{9D8B030D-6E8A-4147-A177-3AD203B41FA5}">
                      <a16:colId xmlns:a16="http://schemas.microsoft.com/office/drawing/2014/main" val="724195204"/>
                    </a:ext>
                  </a:extLst>
                </a:gridCol>
                <a:gridCol w="1651330">
                  <a:extLst>
                    <a:ext uri="{9D8B030D-6E8A-4147-A177-3AD203B41FA5}">
                      <a16:colId xmlns:a16="http://schemas.microsoft.com/office/drawing/2014/main" val="1348028910"/>
                    </a:ext>
                  </a:extLst>
                </a:gridCol>
                <a:gridCol w="1651330">
                  <a:extLst>
                    <a:ext uri="{9D8B030D-6E8A-4147-A177-3AD203B41FA5}">
                      <a16:colId xmlns:a16="http://schemas.microsoft.com/office/drawing/2014/main" val="2452612778"/>
                    </a:ext>
                  </a:extLst>
                </a:gridCol>
                <a:gridCol w="1651330">
                  <a:extLst>
                    <a:ext uri="{9D8B030D-6E8A-4147-A177-3AD203B41FA5}">
                      <a16:colId xmlns:a16="http://schemas.microsoft.com/office/drawing/2014/main" val="1218256494"/>
                    </a:ext>
                  </a:extLst>
                </a:gridCol>
                <a:gridCol w="1651330">
                  <a:extLst>
                    <a:ext uri="{9D8B030D-6E8A-4147-A177-3AD203B41FA5}">
                      <a16:colId xmlns:a16="http://schemas.microsoft.com/office/drawing/2014/main" val="2169208765"/>
                    </a:ext>
                  </a:extLst>
                </a:gridCol>
              </a:tblGrid>
              <a:tr h="1122189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2488693"/>
                  </a:ext>
                </a:extLst>
              </a:tr>
              <a:tr h="1122189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8669570"/>
                  </a:ext>
                </a:extLst>
              </a:tr>
              <a:tr h="1122189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GEOG 1 AM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ENG LANG AM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1645988"/>
                  </a:ext>
                </a:extLst>
              </a:tr>
              <a:tr h="1122189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MATHS 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SCI AM</a:t>
                      </a:r>
                    </a:p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SCI PM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GEOG 2 AM</a:t>
                      </a:r>
                    </a:p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PE PAPER 2 PM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RE PM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77012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54987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28B35C-0A5A-F14B-9D95-40B8DECBC5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1" y="346366"/>
            <a:ext cx="9905998" cy="1478570"/>
          </a:xfrm>
        </p:spPr>
        <p:txBody>
          <a:bodyPr>
            <a:noAutofit/>
          </a:bodyPr>
          <a:lstStyle/>
          <a:p>
            <a:r>
              <a:rPr lang="en-US" sz="6000" dirty="0"/>
              <a:t>Add your personal commitments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6B7E3BC-E6B6-3E4E-9E90-A62B2ECFDC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0384269"/>
              </p:ext>
            </p:extLst>
          </p:nvPr>
        </p:nvGraphicFramePr>
        <p:xfrm>
          <a:off x="383309" y="2022878"/>
          <a:ext cx="11559310" cy="44887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1330">
                  <a:extLst>
                    <a:ext uri="{9D8B030D-6E8A-4147-A177-3AD203B41FA5}">
                      <a16:colId xmlns:a16="http://schemas.microsoft.com/office/drawing/2014/main" val="1697804862"/>
                    </a:ext>
                  </a:extLst>
                </a:gridCol>
                <a:gridCol w="1651330">
                  <a:extLst>
                    <a:ext uri="{9D8B030D-6E8A-4147-A177-3AD203B41FA5}">
                      <a16:colId xmlns:a16="http://schemas.microsoft.com/office/drawing/2014/main" val="4142995333"/>
                    </a:ext>
                  </a:extLst>
                </a:gridCol>
                <a:gridCol w="1651330">
                  <a:extLst>
                    <a:ext uri="{9D8B030D-6E8A-4147-A177-3AD203B41FA5}">
                      <a16:colId xmlns:a16="http://schemas.microsoft.com/office/drawing/2014/main" val="724195204"/>
                    </a:ext>
                  </a:extLst>
                </a:gridCol>
                <a:gridCol w="1651330">
                  <a:extLst>
                    <a:ext uri="{9D8B030D-6E8A-4147-A177-3AD203B41FA5}">
                      <a16:colId xmlns:a16="http://schemas.microsoft.com/office/drawing/2014/main" val="1348028910"/>
                    </a:ext>
                  </a:extLst>
                </a:gridCol>
                <a:gridCol w="1651330">
                  <a:extLst>
                    <a:ext uri="{9D8B030D-6E8A-4147-A177-3AD203B41FA5}">
                      <a16:colId xmlns:a16="http://schemas.microsoft.com/office/drawing/2014/main" val="2452612778"/>
                    </a:ext>
                  </a:extLst>
                </a:gridCol>
                <a:gridCol w="1651330">
                  <a:extLst>
                    <a:ext uri="{9D8B030D-6E8A-4147-A177-3AD203B41FA5}">
                      <a16:colId xmlns:a16="http://schemas.microsoft.com/office/drawing/2014/main" val="1218256494"/>
                    </a:ext>
                  </a:extLst>
                </a:gridCol>
                <a:gridCol w="1651330">
                  <a:extLst>
                    <a:ext uri="{9D8B030D-6E8A-4147-A177-3AD203B41FA5}">
                      <a16:colId xmlns:a16="http://schemas.microsoft.com/office/drawing/2014/main" val="2169208765"/>
                    </a:ext>
                  </a:extLst>
                </a:gridCol>
              </a:tblGrid>
              <a:tr h="1122189"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rgbClr val="0070C0"/>
                          </a:solidFill>
                        </a:rPr>
                        <a:t>Football 7-8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rgbClr val="0070C0"/>
                          </a:solidFill>
                        </a:rPr>
                        <a:t>Piano 6-7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rgbClr val="0070C0"/>
                          </a:solidFill>
                        </a:rPr>
                        <a:t>Work 9 - 1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rgbClr val="7030A0"/>
                          </a:solidFill>
                        </a:rPr>
                        <a:t>SKIING</a:t>
                      </a:r>
                    </a:p>
                    <a:p>
                      <a:endParaRPr lang="en-US" b="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2488693"/>
                  </a:ext>
                </a:extLst>
              </a:tr>
              <a:tr h="1122189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7030A0"/>
                          </a:solidFill>
                        </a:rPr>
                        <a:t>SKIING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rgbClr val="7030A0"/>
                          </a:solidFill>
                        </a:rPr>
                        <a:t>SKIING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rgbClr val="7030A0"/>
                          </a:solidFill>
                        </a:rPr>
                        <a:t>SKIING</a:t>
                      </a:r>
                      <a:endParaRPr lang="en-US" dirty="0">
                        <a:solidFill>
                          <a:srgbClr val="0070C0"/>
                        </a:solidFill>
                      </a:endParaRPr>
                    </a:p>
                    <a:p>
                      <a:r>
                        <a:rPr lang="en-US" dirty="0">
                          <a:solidFill>
                            <a:srgbClr val="0070C0"/>
                          </a:solidFill>
                        </a:rPr>
                        <a:t>MY BIRTHDAY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rgbClr val="7030A0"/>
                          </a:solidFill>
                        </a:rPr>
                        <a:t>SKIING</a:t>
                      </a:r>
                    </a:p>
                    <a:p>
                      <a:endParaRPr lang="en-US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rgbClr val="7030A0"/>
                          </a:solidFill>
                        </a:rPr>
                        <a:t>SKIING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rgbClr val="7030A0"/>
                          </a:solidFill>
                        </a:rPr>
                        <a:t>SKIING</a:t>
                      </a:r>
                    </a:p>
                    <a:p>
                      <a:endParaRPr lang="en-US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rgbClr val="7030A0"/>
                          </a:solidFill>
                        </a:rPr>
                        <a:t>SKIING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8669570"/>
                  </a:ext>
                </a:extLst>
              </a:tr>
              <a:tr h="1122189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70C0"/>
                          </a:solidFill>
                        </a:rPr>
                        <a:t>Football 7-8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GEOG 1 AM</a:t>
                      </a:r>
                    </a:p>
                    <a:p>
                      <a:r>
                        <a:rPr lang="en-US" dirty="0">
                          <a:solidFill>
                            <a:srgbClr val="0070C0"/>
                          </a:solidFill>
                        </a:rPr>
                        <a:t>Piano 6-7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ENG LANG AM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70C0"/>
                          </a:solidFill>
                        </a:rPr>
                        <a:t>Work 9 - 1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1645988"/>
                  </a:ext>
                </a:extLst>
              </a:tr>
              <a:tr h="1122189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70C0"/>
                          </a:solidFill>
                        </a:rPr>
                        <a:t>Football 7-8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MATHS 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SCI AM</a:t>
                      </a:r>
                    </a:p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SCI PM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GEOG 2 AM</a:t>
                      </a:r>
                    </a:p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PE PAPER 2 PM</a:t>
                      </a:r>
                    </a:p>
                    <a:p>
                      <a:r>
                        <a:rPr lang="en-US" dirty="0">
                          <a:solidFill>
                            <a:srgbClr val="0070C0"/>
                          </a:solidFill>
                        </a:rPr>
                        <a:t>Piano 6-7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RE PM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70C0"/>
                          </a:solidFill>
                        </a:rPr>
                        <a:t>Work 9 - 1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70C0"/>
                          </a:solidFill>
                        </a:rPr>
                        <a:t>SISTER’S WEDDING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77012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02129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FCA1A4-347D-9F42-81F6-AA44A9DCAE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7200" dirty="0"/>
              <a:t>ADD your revision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3B01DF-77D4-964B-8889-09D215BF15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0133" y="2249487"/>
            <a:ext cx="11599333" cy="4337580"/>
          </a:xfrm>
        </p:spPr>
        <p:txBody>
          <a:bodyPr>
            <a:normAutofit/>
          </a:bodyPr>
          <a:lstStyle/>
          <a:p>
            <a:r>
              <a:rPr lang="en-US" sz="3600" dirty="0"/>
              <a:t>List your subjects at the top of your sheet</a:t>
            </a:r>
          </a:p>
          <a:p>
            <a:r>
              <a:rPr lang="en-US" sz="3600" dirty="0"/>
              <a:t>30 min (</a:t>
            </a:r>
            <a:r>
              <a:rPr lang="en-US" sz="3600" dirty="0" err="1"/>
              <a:t>ish</a:t>
            </a:r>
            <a:r>
              <a:rPr lang="en-US" sz="3600" dirty="0"/>
              <a:t>) for each block</a:t>
            </a:r>
          </a:p>
          <a:p>
            <a:r>
              <a:rPr lang="en-US" sz="3600" dirty="0"/>
              <a:t>DON’T include after school revision or tutors</a:t>
            </a:r>
          </a:p>
          <a:p>
            <a:r>
              <a:rPr lang="en-US" sz="3600" dirty="0"/>
              <a:t>Make it realistic – don’t set yourself up to fail</a:t>
            </a:r>
          </a:p>
          <a:p>
            <a:r>
              <a:rPr lang="en-US" sz="3600" dirty="0"/>
              <a:t>Think about the order of your revision the closer to an exam</a:t>
            </a:r>
          </a:p>
        </p:txBody>
      </p:sp>
    </p:spTree>
    <p:extLst>
      <p:ext uri="{BB962C8B-B14F-4D97-AF65-F5344CB8AC3E}">
        <p14:creationId xmlns:p14="http://schemas.microsoft.com/office/powerpoint/2010/main" val="36085150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F94DB3-5437-914D-B25F-8ED451189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1" y="0"/>
            <a:ext cx="9905998" cy="1478570"/>
          </a:xfrm>
        </p:spPr>
        <p:txBody>
          <a:bodyPr>
            <a:normAutofit/>
          </a:bodyPr>
          <a:lstStyle/>
          <a:p>
            <a:r>
              <a:rPr lang="en-US" sz="7200" dirty="0"/>
              <a:t>Add your revision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DAC1FA7-19E1-AF40-B4EA-27AA3BBA33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8852453"/>
              </p:ext>
            </p:extLst>
          </p:nvPr>
        </p:nvGraphicFramePr>
        <p:xfrm>
          <a:off x="316345" y="1173770"/>
          <a:ext cx="11559310" cy="56232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1330">
                  <a:extLst>
                    <a:ext uri="{9D8B030D-6E8A-4147-A177-3AD203B41FA5}">
                      <a16:colId xmlns:a16="http://schemas.microsoft.com/office/drawing/2014/main" val="1697804862"/>
                    </a:ext>
                  </a:extLst>
                </a:gridCol>
                <a:gridCol w="1651330">
                  <a:extLst>
                    <a:ext uri="{9D8B030D-6E8A-4147-A177-3AD203B41FA5}">
                      <a16:colId xmlns:a16="http://schemas.microsoft.com/office/drawing/2014/main" val="4142995333"/>
                    </a:ext>
                  </a:extLst>
                </a:gridCol>
                <a:gridCol w="1651330">
                  <a:extLst>
                    <a:ext uri="{9D8B030D-6E8A-4147-A177-3AD203B41FA5}">
                      <a16:colId xmlns:a16="http://schemas.microsoft.com/office/drawing/2014/main" val="724195204"/>
                    </a:ext>
                  </a:extLst>
                </a:gridCol>
                <a:gridCol w="1651330">
                  <a:extLst>
                    <a:ext uri="{9D8B030D-6E8A-4147-A177-3AD203B41FA5}">
                      <a16:colId xmlns:a16="http://schemas.microsoft.com/office/drawing/2014/main" val="1348028910"/>
                    </a:ext>
                  </a:extLst>
                </a:gridCol>
                <a:gridCol w="1651330">
                  <a:extLst>
                    <a:ext uri="{9D8B030D-6E8A-4147-A177-3AD203B41FA5}">
                      <a16:colId xmlns:a16="http://schemas.microsoft.com/office/drawing/2014/main" val="2452612778"/>
                    </a:ext>
                  </a:extLst>
                </a:gridCol>
                <a:gridCol w="1651330">
                  <a:extLst>
                    <a:ext uri="{9D8B030D-6E8A-4147-A177-3AD203B41FA5}">
                      <a16:colId xmlns:a16="http://schemas.microsoft.com/office/drawing/2014/main" val="1218256494"/>
                    </a:ext>
                  </a:extLst>
                </a:gridCol>
                <a:gridCol w="1651330">
                  <a:extLst>
                    <a:ext uri="{9D8B030D-6E8A-4147-A177-3AD203B41FA5}">
                      <a16:colId xmlns:a16="http://schemas.microsoft.com/office/drawing/2014/main" val="2169208765"/>
                    </a:ext>
                  </a:extLst>
                </a:gridCol>
              </a:tblGrid>
              <a:tr h="959830"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rgbClr val="0070C0"/>
                          </a:solidFill>
                        </a:rPr>
                        <a:t>Football 7-8</a:t>
                      </a: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Maths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Geog</a:t>
                      </a:r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PE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English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RE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Chem 1/2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Maths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Biol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rgbClr val="0070C0"/>
                          </a:solidFill>
                        </a:rPr>
                        <a:t>Piano 6-7</a:t>
                      </a: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Phys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English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rgbClr val="0070C0"/>
                          </a:solidFill>
                        </a:rPr>
                        <a:t>Work 9 - 1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dirty="0">
                          <a:solidFill>
                            <a:srgbClr val="7030A0"/>
                          </a:solidFill>
                        </a:rPr>
                        <a:t>SKIING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b="0" dirty="0">
                        <a:solidFill>
                          <a:srgbClr val="7030A0"/>
                        </a:solidFill>
                      </a:endParaRPr>
                    </a:p>
                    <a:p>
                      <a:endParaRPr lang="en-US" b="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2488693"/>
                  </a:ext>
                </a:extLst>
              </a:tr>
              <a:tr h="1122189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7030A0"/>
                          </a:solidFill>
                        </a:rPr>
                        <a:t>SKIING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rgbClr val="7030A0"/>
                          </a:solidFill>
                        </a:rPr>
                        <a:t>SKIING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PE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English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RE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70C0"/>
                          </a:solidFill>
                        </a:rPr>
                        <a:t>MY BIRTHDAY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rgbClr val="7030A0"/>
                          </a:solidFill>
                        </a:rPr>
                        <a:t>SKIING</a:t>
                      </a:r>
                    </a:p>
                    <a:p>
                      <a:endParaRPr lang="en-US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rgbClr val="7030A0"/>
                          </a:solidFill>
                        </a:rPr>
                        <a:t>SKIING</a:t>
                      </a:r>
                      <a:endParaRPr lang="en-US" dirty="0">
                        <a:solidFill>
                          <a:srgbClr val="0070C0"/>
                        </a:solidFill>
                      </a:endParaRP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Phys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English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endParaRPr lang="en-US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rgbClr val="7030A0"/>
                          </a:solidFill>
                        </a:rPr>
                        <a:t>SKIING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Chem 1/2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Maths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Biol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rgbClr val="7030A0"/>
                          </a:solidFill>
                        </a:rPr>
                        <a:t>SKIING</a:t>
                      </a:r>
                      <a:endParaRPr lang="en-US" dirty="0">
                        <a:solidFill>
                          <a:srgbClr val="0070C0"/>
                        </a:solidFill>
                      </a:endParaRP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PE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English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RE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dirty="0">
                          <a:solidFill>
                            <a:srgbClr val="00B050"/>
                          </a:solidFill>
                        </a:rPr>
                        <a:t>Maths ½ </a:t>
                      </a:r>
                      <a:r>
                        <a:rPr lang="en-US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rgbClr val="7030A0"/>
                          </a:solidFill>
                        </a:rPr>
                        <a:t>SKIING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PE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Chem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Geog</a:t>
                      </a:r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Biol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8669570"/>
                  </a:ext>
                </a:extLst>
              </a:tr>
              <a:tr h="1122189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70C0"/>
                          </a:solidFill>
                        </a:rPr>
                        <a:t>Football 7-8</a:t>
                      </a: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Maths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Geog</a:t>
                      </a:r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endParaRPr lang="en-US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PE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English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RE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endParaRPr lang="en-US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Geog</a:t>
                      </a:r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 1/2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Maths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Eng</a:t>
                      </a:r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endParaRPr lang="en-US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GEOG 1 AM</a:t>
                      </a:r>
                    </a:p>
                    <a:p>
                      <a:r>
                        <a:rPr lang="en-US" dirty="0">
                          <a:solidFill>
                            <a:srgbClr val="0070C0"/>
                          </a:solidFill>
                        </a:rPr>
                        <a:t>Piano 6-7</a:t>
                      </a: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Phys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English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ENG LANG AM</a:t>
                      </a: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Chem 1/2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Maths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Biol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70C0"/>
                          </a:solidFill>
                        </a:rPr>
                        <a:t>Work 9 – 1</a:t>
                      </a: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PE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English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RE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dirty="0">
                          <a:solidFill>
                            <a:srgbClr val="00B050"/>
                          </a:solidFill>
                        </a:rPr>
                        <a:t>Maths ½ </a:t>
                      </a:r>
                      <a:r>
                        <a:rPr lang="en-US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Phys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PE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Chem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Geog</a:t>
                      </a:r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Biol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1645988"/>
                  </a:ext>
                </a:extLst>
              </a:tr>
              <a:tr h="1122189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70C0"/>
                          </a:solidFill>
                        </a:rPr>
                        <a:t>Football 7-8</a:t>
                      </a: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Maths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Boil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Maths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endParaRPr lang="en-US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MATHS AM</a:t>
                      </a: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Phys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PE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Chem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Geog</a:t>
                      </a:r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Biol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SCI AM</a:t>
                      </a:r>
                    </a:p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SCI PM</a:t>
                      </a:r>
                    </a:p>
                    <a:p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Geog</a:t>
                      </a:r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 1/2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RE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PE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  <a:p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Geog</a:t>
                      </a:r>
                      <a:r>
                        <a:rPr lang="en-US" b="0" dirty="0">
                          <a:solidFill>
                            <a:srgbClr val="00B050"/>
                          </a:solidFill>
                        </a:rPr>
                        <a:t> ½ </a:t>
                      </a:r>
                      <a:r>
                        <a:rPr lang="en-US" b="0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b="0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GEOG 2 AM</a:t>
                      </a:r>
                    </a:p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PE PAPER 2 PM</a:t>
                      </a:r>
                    </a:p>
                    <a:p>
                      <a:r>
                        <a:rPr lang="en-US" dirty="0">
                          <a:solidFill>
                            <a:srgbClr val="0070C0"/>
                          </a:solidFill>
                        </a:rPr>
                        <a:t>Piano 6-7</a:t>
                      </a:r>
                    </a:p>
                    <a:p>
                      <a:r>
                        <a:rPr lang="en-US" dirty="0">
                          <a:solidFill>
                            <a:srgbClr val="00B050"/>
                          </a:solidFill>
                        </a:rPr>
                        <a:t>RE 3 </a:t>
                      </a:r>
                      <a:r>
                        <a:rPr lang="en-US" dirty="0" err="1">
                          <a:solidFill>
                            <a:srgbClr val="00B050"/>
                          </a:solidFill>
                        </a:rPr>
                        <a:t>hr</a:t>
                      </a:r>
                      <a:endParaRPr lang="en-US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RE PM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70C0"/>
                          </a:solidFill>
                        </a:rPr>
                        <a:t>Work 9 - 1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70C0"/>
                          </a:solidFill>
                        </a:rPr>
                        <a:t>SISTER’S WEDDING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77012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12767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8D501E-A27B-5441-94BB-A3652B9DD1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7200" dirty="0"/>
              <a:t>Using your revision timetable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093BC9-71B8-FA40-96E6-AEA877F337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Cross out sessions that you have completed</a:t>
            </a:r>
          </a:p>
          <a:p>
            <a:r>
              <a:rPr lang="en-US" sz="3600" dirty="0"/>
              <a:t>Don’t cross out ones you haven’t done – catch up at a later date</a:t>
            </a:r>
          </a:p>
          <a:p>
            <a:r>
              <a:rPr lang="en-US" sz="3600" dirty="0"/>
              <a:t>Don’t take away sessions you have planned, but add if you feel the need</a:t>
            </a:r>
          </a:p>
        </p:txBody>
      </p:sp>
    </p:spTree>
    <p:extLst>
      <p:ext uri="{BB962C8B-B14F-4D97-AF65-F5344CB8AC3E}">
        <p14:creationId xmlns:p14="http://schemas.microsoft.com/office/powerpoint/2010/main" val="12353286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95E20104958C444938B747EE68FC0CD" ma:contentTypeVersion="2" ma:contentTypeDescription="Create a new document." ma:contentTypeScope="" ma:versionID="c85080e4e0b9a925d7014915971ec7b3">
  <xsd:schema xmlns:xsd="http://www.w3.org/2001/XMLSchema" xmlns:xs="http://www.w3.org/2001/XMLSchema" xmlns:p="http://schemas.microsoft.com/office/2006/metadata/properties" xmlns:ns2="87e3b86d-88d3-4913-aa41-a73e97fbe5ba" targetNamespace="http://schemas.microsoft.com/office/2006/metadata/properties" ma:root="true" ma:fieldsID="a5f9356dfd8675dfe04d84caa659ec5d" ns2:_="">
    <xsd:import namespace="87e3b86d-88d3-4913-aa41-a73e97fbe5b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e3b86d-88d3-4913-aa41-a73e97fbe5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16C936B-5A4C-47A5-BB0F-F276D2D8CC0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1881A2F-A01B-4446-A6C5-2CFD3BD6392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7e3b86d-88d3-4913-aa41-a73e97fbe5b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9B5D490-AD78-4DBF-86BF-D78C5C257FC0}">
  <ds:schemaRefs>
    <ds:schemaRef ds:uri="http://www.w3.org/XML/1998/namespace"/>
    <ds:schemaRef ds:uri="http://schemas.microsoft.com/office/2006/documentManagement/types"/>
    <ds:schemaRef ds:uri="http://purl.org/dc/dcmitype/"/>
    <ds:schemaRef ds:uri="http://purl.org/dc/elements/1.1/"/>
    <ds:schemaRef ds:uri="http://schemas.openxmlformats.org/package/2006/metadata/core-properties"/>
    <ds:schemaRef ds:uri="http://schemas.microsoft.com/office/2006/metadata/properties"/>
    <ds:schemaRef ds:uri="http://schemas.microsoft.com/office/infopath/2007/PartnerControls"/>
    <ds:schemaRef ds:uri="87e3b86d-88d3-4913-aa41-a73e97fbe5ba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Circuit</Template>
  <TotalTime>67</TotalTime>
  <Words>494</Words>
  <Application>Microsoft Office PowerPoint</Application>
  <PresentationFormat>Widescreen</PresentationFormat>
  <Paragraphs>142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Trebuchet MS</vt:lpstr>
      <vt:lpstr>Tw Cen MT</vt:lpstr>
      <vt:lpstr>Circuit</vt:lpstr>
      <vt:lpstr>Y11 Revision Timetable</vt:lpstr>
      <vt:lpstr>choices</vt:lpstr>
      <vt:lpstr>Add your exam dates</vt:lpstr>
      <vt:lpstr>Add your personal commitments</vt:lpstr>
      <vt:lpstr>ADD your revision</vt:lpstr>
      <vt:lpstr>Add your revision</vt:lpstr>
      <vt:lpstr>Using your revision timetable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Y11 Revision Timetable</dc:title>
  <dc:creator>Anthony Giampalma</dc:creator>
  <cp:lastModifiedBy>S Warde</cp:lastModifiedBy>
  <cp:revision>9</cp:revision>
  <dcterms:created xsi:type="dcterms:W3CDTF">2019-11-06T14:20:53Z</dcterms:created>
  <dcterms:modified xsi:type="dcterms:W3CDTF">2021-11-21T12:12:38Z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0x010100595E20104958C444938B747EE68FC0CD</vt:lpwstr>
  </property>
</Properties>
</file>