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sldIdLst>
    <p:sldId id="256" r:id="rId2"/>
    <p:sldId id="706" r:id="rId3"/>
    <p:sldId id="705" r:id="rId4"/>
    <p:sldId id="380" r:id="rId5"/>
    <p:sldId id="693" r:id="rId6"/>
    <p:sldId id="257" r:id="rId7"/>
    <p:sldId id="707" r:id="rId8"/>
    <p:sldId id="697" r:id="rId9"/>
    <p:sldId id="701" r:id="rId10"/>
    <p:sldId id="482" r:id="rId11"/>
    <p:sldId id="342" r:id="rId12"/>
    <p:sldId id="259" r:id="rId13"/>
    <p:sldId id="381" r:id="rId14"/>
    <p:sldId id="267" r:id="rId15"/>
    <p:sldId id="32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DF1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421"/>
  </p:normalViewPr>
  <p:slideViewPr>
    <p:cSldViewPr snapToGrid="0" snapToObjects="1">
      <p:cViewPr varScale="1">
        <p:scale>
          <a:sx n="72" d="100"/>
          <a:sy n="72"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122239-F924-244B-87DF-56FACB0B9631}" type="datetimeFigureOut">
              <a:rPr lang="en-US" smtClean="0"/>
              <a:t>1/27/2026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C6A4D1-7435-4941-B190-300A8FEE66DF}" type="slidenum">
              <a:rPr lang="en-US" smtClean="0"/>
              <a:t>‹#›</a:t>
            </a:fld>
            <a:endParaRPr lang="en-US"/>
          </a:p>
        </p:txBody>
      </p:sp>
    </p:spTree>
    <p:extLst>
      <p:ext uri="{BB962C8B-B14F-4D97-AF65-F5344CB8AC3E}">
        <p14:creationId xmlns:p14="http://schemas.microsoft.com/office/powerpoint/2010/main" val="2587278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3</a:t>
            </a:fld>
            <a:endParaRPr lang="en-GB" dirty="0"/>
          </a:p>
        </p:txBody>
      </p:sp>
    </p:spTree>
    <p:extLst>
      <p:ext uri="{BB962C8B-B14F-4D97-AF65-F5344CB8AC3E}">
        <p14:creationId xmlns:p14="http://schemas.microsoft.com/office/powerpoint/2010/main" val="1056978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4</a:t>
            </a:fld>
            <a:endParaRPr lang="en-GB"/>
          </a:p>
        </p:txBody>
      </p:sp>
    </p:spTree>
    <p:extLst>
      <p:ext uri="{BB962C8B-B14F-4D97-AF65-F5344CB8AC3E}">
        <p14:creationId xmlns:p14="http://schemas.microsoft.com/office/powerpoint/2010/main" val="3490548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8</a:t>
            </a:fld>
            <a:endParaRPr lang="en-GB" dirty="0"/>
          </a:p>
        </p:txBody>
      </p:sp>
    </p:spTree>
    <p:extLst>
      <p:ext uri="{BB962C8B-B14F-4D97-AF65-F5344CB8AC3E}">
        <p14:creationId xmlns:p14="http://schemas.microsoft.com/office/powerpoint/2010/main" val="3409455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b="1"/>
              <a:t>Gospel</a:t>
            </a:r>
            <a:endParaRPr lang="en-GB" b="0"/>
          </a:p>
          <a:p>
            <a:r>
              <a:rPr lang="en-GB" b="1"/>
              <a:t>John 14:15-21</a:t>
            </a:r>
            <a:endParaRPr lang="en-GB" b="0"/>
          </a:p>
          <a:p>
            <a:endParaRPr lang="en-GB"/>
          </a:p>
        </p:txBody>
      </p:sp>
      <p:sp>
        <p:nvSpPr>
          <p:cNvPr id="4" name="Slide Number Placeholder 3"/>
          <p:cNvSpPr>
            <a:spLocks noGrp="1"/>
          </p:cNvSpPr>
          <p:nvPr>
            <p:ph type="sldNum" sz="quarter" idx="10"/>
          </p:nvPr>
        </p:nvSpPr>
        <p:spPr/>
        <p:txBody>
          <a:bodyPr/>
          <a:lstStyle/>
          <a:p>
            <a:fld id="{28137389-81DE-4247-81EF-3A91920CC08D}" type="slidenum">
              <a:rPr lang="en-GB" smtClean="0"/>
              <a:t>10</a:t>
            </a:fld>
            <a:endParaRPr lang="en-GB"/>
          </a:p>
        </p:txBody>
      </p:sp>
    </p:spTree>
    <p:extLst>
      <p:ext uri="{BB962C8B-B14F-4D97-AF65-F5344CB8AC3E}">
        <p14:creationId xmlns:p14="http://schemas.microsoft.com/office/powerpoint/2010/main" val="4058498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13</a:t>
            </a:fld>
            <a:endParaRPr lang="en-GB"/>
          </a:p>
        </p:txBody>
      </p:sp>
    </p:spTree>
    <p:extLst>
      <p:ext uri="{BB962C8B-B14F-4D97-AF65-F5344CB8AC3E}">
        <p14:creationId xmlns:p14="http://schemas.microsoft.com/office/powerpoint/2010/main" val="184005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11693f7100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11693f7100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g311693f7100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14</a:t>
            </a:fld>
            <a:endParaRPr/>
          </a:p>
        </p:txBody>
      </p:sp>
    </p:spTree>
    <p:extLst>
      <p:ext uri="{BB962C8B-B14F-4D97-AF65-F5344CB8AC3E}">
        <p14:creationId xmlns:p14="http://schemas.microsoft.com/office/powerpoint/2010/main" val="10043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5C6F1-F6A4-4A0D-950C-40E90C3D7D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B8F9F4-00E0-4A6B-A96E-E37BD0C73C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55D487-24CB-46F2-A497-BE9805EBEC3B}"/>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40657195-75AB-4623-8D3F-635F10184C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9F2260-EC31-40E3-8B12-FE0612881870}"/>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15877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6167A-BFC3-43D9-A102-349957385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EB80AD-4135-4B19-A801-607FD7F180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1CA16B-053A-4618-8583-87048C2CC36A}"/>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353CD953-DB93-4EEE-B252-EC8E18C465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F3B172-8209-4199-803B-B93800DFD5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907796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67B4F-9F4D-4C64-AB51-6871ECE2A9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3A0DAE5-BE1D-4E9E-B6DF-DC711949B2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6AF526D-4617-4768-A386-0E43B74849DD}"/>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0E402888-898E-47FA-B5DF-067E5D9100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4E4532-C1FE-4ECA-9C50-BC80A4890814}"/>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2178165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7A8F3-964E-4B47-B807-6066FE8614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19A012-491C-4713-8C65-E93B6ABD723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1D01EB-B662-49A9-867E-B2F742A50EA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732E0A-ABBD-4A09-8E5B-72444C930679}"/>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F731808D-D68F-4EBF-9606-1629FABCDC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BA0B8E-B0E1-4120-B3E6-606B05E50903}"/>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73228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065B2-9E45-4FBA-A61D-24DAF24A71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92D746-8203-4516-9777-80AF937DB2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EB2BFE3-2615-4366-A7BD-8A602AF4DF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BF69DE-E1CF-4455-A523-4CB5B0EABD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69E845B-5757-42F3-B918-C5271DC5EF5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C7AA60-0470-40C8-9965-451A6DD3920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8" name="Footer Placeholder 7">
            <a:extLst>
              <a:ext uri="{FF2B5EF4-FFF2-40B4-BE49-F238E27FC236}">
                <a16:creationId xmlns:a16="http://schemas.microsoft.com/office/drawing/2014/main" id="{AF4BB986-865C-42DB-9299-2AD23632E3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9BB17ED-DB01-4684-9325-3232C198B97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49415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AF714-9A6D-4276-81AB-BA94E132D8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D4CC2D8-C225-4BDA-9EB5-7C559BFEE61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4" name="Footer Placeholder 3">
            <a:extLst>
              <a:ext uri="{FF2B5EF4-FFF2-40B4-BE49-F238E27FC236}">
                <a16:creationId xmlns:a16="http://schemas.microsoft.com/office/drawing/2014/main" id="{92B70130-3D64-428A-AFB3-72F65828078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75D104-085A-43FF-9495-3CC314B440A6}"/>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257614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4D9072-FF2D-4B7D-BC71-B26805086165}"/>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3" name="Footer Placeholder 2">
            <a:extLst>
              <a:ext uri="{FF2B5EF4-FFF2-40B4-BE49-F238E27FC236}">
                <a16:creationId xmlns:a16="http://schemas.microsoft.com/office/drawing/2014/main" id="{11FBFA78-5D98-4A98-8520-919F42AA7C7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92CF1F-EEF6-4232-8923-A492466BC3D7}"/>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3045151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C60D1-5FC8-466B-8C37-CA60DAB00B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15FAE32-F6AD-4395-8F3A-A6AB0B1E76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7B1DC7-404E-4EE0-B17C-E1DD7744E6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8723081-3F98-49B5-8FEC-D77C317717E7}"/>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DE1C75B-AABB-4474-ABAA-B7EFDD42FE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D7BC15-EB29-4387-9A20-7AD96B830F12}"/>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649303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321BB-9368-4530-833C-5C85A8E352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847BD0-7C23-4D87-9FA9-F134573183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387F7A9-6A7D-4163-8337-58F30AB433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B21764A-ADBE-4239-AA98-19414772FDFC}"/>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6" name="Footer Placeholder 5">
            <a:extLst>
              <a:ext uri="{FF2B5EF4-FFF2-40B4-BE49-F238E27FC236}">
                <a16:creationId xmlns:a16="http://schemas.microsoft.com/office/drawing/2014/main" id="{EA505EE9-1FA8-4F7C-8FAF-CC62CB2CD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B1713A-DBE1-4CFD-8E2F-F3DA18D6334A}"/>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504434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50294-8684-462E-B11E-8D86F814DA3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8158CF-B330-4FEA-B7F3-A3ED4428E93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4CFAA0-2DAD-43C2-9388-F0D29C8C2360}"/>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E05C8FA8-432E-476E-B5DE-A1CA30EB3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788DF5-50C2-4689-BE24-9F707F604F55}"/>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1336681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BB1DC5-465E-4922-99A7-F16689DCB36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F9A950-1985-416A-827C-C4B0801C7AC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2726AF-7609-4AB2-AB40-1AA18C1C68BF}"/>
              </a:ext>
            </a:extLst>
          </p:cNvPr>
          <p:cNvSpPr>
            <a:spLocks noGrp="1"/>
          </p:cNvSpPr>
          <p:nvPr>
            <p:ph type="dt" sz="half" idx="10"/>
          </p:nvPr>
        </p:nvSpPr>
        <p:spPr/>
        <p:txBody>
          <a:body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C2E5D4F5-CA79-4F1F-B3AD-D830D582EF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E5FAD5-1A52-481E-83C5-A86D1375454B}"/>
              </a:ext>
            </a:extLst>
          </p:cNvPr>
          <p:cNvSpPr>
            <a:spLocks noGrp="1"/>
          </p:cNvSpPr>
          <p:nvPr>
            <p:ph type="sldNum" sz="quarter" idx="12"/>
          </p:nvPr>
        </p:nvSpPr>
        <p:spPr/>
        <p:txBody>
          <a:bodyPr/>
          <a:lstStyle/>
          <a:p>
            <a:fld id="{F757D2FE-F210-9641-9619-C9323DCBFE54}" type="slidenum">
              <a:rPr lang="en-GB" smtClean="0"/>
              <a:t>‹#›</a:t>
            </a:fld>
            <a:endParaRPr lang="en-GB"/>
          </a:p>
        </p:txBody>
      </p:sp>
    </p:spTree>
    <p:extLst>
      <p:ext uri="{BB962C8B-B14F-4D97-AF65-F5344CB8AC3E}">
        <p14:creationId xmlns:p14="http://schemas.microsoft.com/office/powerpoint/2010/main" val="4076235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C33847-3E34-42C9-824C-F6346CB132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05FEE7-4D0F-4698-963C-6905D15CCD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ED80CF-16AD-4697-B3F4-61EA70667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49BEAE-CF41-1749-9B53-2874E6B82B1F}" type="datetimeFigureOut">
              <a:rPr lang="en-GB" smtClean="0"/>
              <a:t>27/01/2026</a:t>
            </a:fld>
            <a:endParaRPr lang="en-GB"/>
          </a:p>
        </p:txBody>
      </p:sp>
      <p:sp>
        <p:nvSpPr>
          <p:cNvPr id="5" name="Footer Placeholder 4">
            <a:extLst>
              <a:ext uri="{FF2B5EF4-FFF2-40B4-BE49-F238E27FC236}">
                <a16:creationId xmlns:a16="http://schemas.microsoft.com/office/drawing/2014/main" id="{77D81FFB-3E2A-4410-905E-893BA58050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92BCFD1-EBCC-4158-AE82-517F663B1A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7D2FE-F210-9641-9619-C9323DCBFE54}" type="slidenum">
              <a:rPr lang="en-GB" smtClean="0"/>
              <a:t>‹#›</a:t>
            </a:fld>
            <a:endParaRPr lang="en-GB"/>
          </a:p>
        </p:txBody>
      </p:sp>
    </p:spTree>
    <p:extLst>
      <p:ext uri="{BB962C8B-B14F-4D97-AF65-F5344CB8AC3E}">
        <p14:creationId xmlns:p14="http://schemas.microsoft.com/office/powerpoint/2010/main" val="1655087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91">
            <a:extLst>
              <a:ext uri="{FF2B5EF4-FFF2-40B4-BE49-F238E27FC236}">
                <a16:creationId xmlns:a16="http://schemas.microsoft.com/office/drawing/2014/main" id="{C3E37FDD-9197-B94D-8D6B-D898EBDB2F9C}"/>
              </a:ext>
            </a:extLst>
          </p:cNvPr>
          <p:cNvSpPr/>
          <p:nvPr/>
        </p:nvSpPr>
        <p:spPr>
          <a:xfrm>
            <a:off x="745739" y="297160"/>
            <a:ext cx="10490315" cy="616962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 name="Group 4">
            <a:extLst>
              <a:ext uri="{FF2B5EF4-FFF2-40B4-BE49-F238E27FC236}">
                <a16:creationId xmlns:a16="http://schemas.microsoft.com/office/drawing/2014/main" id="{2A990017-862A-5443-8E3D-CCE0CF9027BA}"/>
              </a:ext>
            </a:extLst>
          </p:cNvPr>
          <p:cNvGrpSpPr/>
          <p:nvPr/>
        </p:nvGrpSpPr>
        <p:grpSpPr>
          <a:xfrm>
            <a:off x="1394632" y="2085184"/>
            <a:ext cx="1884219" cy="2593571"/>
            <a:chOff x="6282928" y="2132214"/>
            <a:chExt cx="1884219" cy="2593571"/>
          </a:xfrm>
          <a:solidFill>
            <a:srgbClr val="37529F"/>
          </a:solidFill>
        </p:grpSpPr>
        <p:sp>
          <p:nvSpPr>
            <p:cNvPr id="6" name="Oval 5">
              <a:extLst>
                <a:ext uri="{FF2B5EF4-FFF2-40B4-BE49-F238E27FC236}">
                  <a16:creationId xmlns:a16="http://schemas.microsoft.com/office/drawing/2014/main" id="{DEE69B73-55C2-2147-AC31-D0369D2AD995}"/>
                </a:ext>
              </a:extLst>
            </p:cNvPr>
            <p:cNvSpPr/>
            <p:nvPr/>
          </p:nvSpPr>
          <p:spPr>
            <a:xfrm>
              <a:off x="6282928" y="2132214"/>
              <a:ext cx="1884219" cy="2593571"/>
            </a:xfrm>
            <a:prstGeom prst="ellipse">
              <a:avLst/>
            </a:prstGeom>
            <a:grpFill/>
            <a:ln w="984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GB" sz="10500" dirty="0">
                  <a:solidFill>
                    <a:srgbClr val="FFC000"/>
                  </a:solidFill>
                  <a:latin typeface="Times New Roman" panose="02020603050405020304" pitchFamily="18" charset="0"/>
                  <a:cs typeface="Times New Roman" panose="02020603050405020304" pitchFamily="18" charset="0"/>
                </a:rPr>
                <a:t>M</a:t>
              </a:r>
            </a:p>
          </p:txBody>
        </p:sp>
        <p:cxnSp>
          <p:nvCxnSpPr>
            <p:cNvPr id="7" name="Straight Connector 6">
              <a:extLst>
                <a:ext uri="{FF2B5EF4-FFF2-40B4-BE49-F238E27FC236}">
                  <a16:creationId xmlns:a16="http://schemas.microsoft.com/office/drawing/2014/main" id="{B850F5F5-CFBD-2B47-A556-D8762EFB65BE}"/>
                </a:ext>
              </a:extLst>
            </p:cNvPr>
            <p:cNvCxnSpPr/>
            <p:nvPr/>
          </p:nvCxnSpPr>
          <p:spPr>
            <a:xfrm>
              <a:off x="6620126" y="3608363"/>
              <a:ext cx="1209822"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0216280-C8B7-5E41-BFFB-AE7E1F193882}"/>
                </a:ext>
              </a:extLst>
            </p:cNvPr>
            <p:cNvCxnSpPr>
              <a:cxnSpLocks/>
            </p:cNvCxnSpPr>
            <p:nvPr/>
          </p:nvCxnSpPr>
          <p:spPr>
            <a:xfrm>
              <a:off x="6901037" y="2811194"/>
              <a:ext cx="648000"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C890FC2-0F80-534C-B67B-0A88C3020A27}"/>
                </a:ext>
              </a:extLst>
            </p:cNvPr>
            <p:cNvCxnSpPr/>
            <p:nvPr/>
          </p:nvCxnSpPr>
          <p:spPr>
            <a:xfrm>
              <a:off x="7225037" y="2497015"/>
              <a:ext cx="0" cy="1111348"/>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004F83E-ACEE-7D43-801B-E9EB76401A6D}"/>
                </a:ext>
              </a:extLst>
            </p:cNvPr>
            <p:cNvSpPr txBox="1"/>
            <p:nvPr/>
          </p:nvSpPr>
          <p:spPr>
            <a:xfrm>
              <a:off x="6399626" y="2132214"/>
              <a:ext cx="1650821" cy="2411660"/>
            </a:xfrm>
            <a:prstGeom prst="rect">
              <a:avLst/>
            </a:prstGeom>
            <a:noFill/>
            <a:ln>
              <a:noFill/>
            </a:ln>
          </p:spPr>
          <p:txBody>
            <a:bodyPr wrap="square" rtlCol="0">
              <a:prstTxWarp prst="textArchDown">
                <a:avLst/>
              </a:prstTxWarp>
              <a:spAutoFit/>
            </a:bodyPr>
            <a:lstStyle/>
            <a:p>
              <a:pPr algn="ctr"/>
              <a:r>
                <a:rPr lang="en-GB" sz="1600" b="1" dirty="0">
                  <a:solidFill>
                    <a:schemeClr val="bg1"/>
                  </a:solidFill>
                  <a:latin typeface="Times New Roman" panose="02020603050405020304" pitchFamily="18" charset="0"/>
                  <a:cs typeface="Times New Roman" panose="02020603050405020304" pitchFamily="18" charset="0"/>
                </a:rPr>
                <a:t>  PER MARIAM  </a:t>
              </a:r>
            </a:p>
          </p:txBody>
        </p:sp>
      </p:grpSp>
      <p:sp>
        <p:nvSpPr>
          <p:cNvPr id="11" name="TextBox 10">
            <a:extLst>
              <a:ext uri="{FF2B5EF4-FFF2-40B4-BE49-F238E27FC236}">
                <a16:creationId xmlns:a16="http://schemas.microsoft.com/office/drawing/2014/main" id="{0385BB78-8D38-3344-8173-C43F6F608102}"/>
              </a:ext>
            </a:extLst>
          </p:cNvPr>
          <p:cNvSpPr txBox="1"/>
          <p:nvPr/>
        </p:nvSpPr>
        <p:spPr>
          <a:xfrm>
            <a:off x="4098465" y="2730336"/>
            <a:ext cx="7581969" cy="830997"/>
          </a:xfrm>
          <a:prstGeom prst="rect">
            <a:avLst/>
          </a:prstGeom>
          <a:noFill/>
        </p:spPr>
        <p:txBody>
          <a:bodyPr wrap="square" rtlCol="0">
            <a:spAutoFit/>
          </a:bodyPr>
          <a:lstStyle/>
          <a:p>
            <a:r>
              <a:rPr lang="en-GB" sz="4800" dirty="0">
                <a:latin typeface="Century Gothic" panose="020B0502020202020204" pitchFamily="34" charset="0"/>
              </a:rPr>
              <a:t>Sacred Spaces P</a:t>
            </a:r>
            <a:r>
              <a:rPr lang="en-GB" sz="4000" dirty="0">
                <a:latin typeface="Century Gothic" panose="020B0502020202020204" pitchFamily="34" charset="0"/>
              </a:rPr>
              <a:t>RAYER</a:t>
            </a:r>
          </a:p>
        </p:txBody>
      </p:sp>
      <p:cxnSp>
        <p:nvCxnSpPr>
          <p:cNvPr id="12" name="Straight Connector 11">
            <a:extLst>
              <a:ext uri="{FF2B5EF4-FFF2-40B4-BE49-F238E27FC236}">
                <a16:creationId xmlns:a16="http://schemas.microsoft.com/office/drawing/2014/main" id="{44766E03-6BA5-8F45-9FF1-04F6C9941B51}"/>
              </a:ext>
            </a:extLst>
          </p:cNvPr>
          <p:cNvCxnSpPr>
            <a:cxnSpLocks/>
          </p:cNvCxnSpPr>
          <p:nvPr/>
        </p:nvCxnSpPr>
        <p:spPr>
          <a:xfrm>
            <a:off x="4757980" y="3561333"/>
            <a:ext cx="5439905" cy="0"/>
          </a:xfrm>
          <a:prstGeom prst="line">
            <a:avLst/>
          </a:prstGeom>
          <a:ln w="76200" cap="rnd">
            <a:solidFill>
              <a:srgbClr val="F6C107"/>
            </a:solidFill>
            <a:round/>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854767D-AF54-D44B-8203-42CB97363C2E}"/>
              </a:ext>
            </a:extLst>
          </p:cNvPr>
          <p:cNvSpPr txBox="1"/>
          <p:nvPr/>
        </p:nvSpPr>
        <p:spPr>
          <a:xfrm>
            <a:off x="4641280" y="3524593"/>
            <a:ext cx="5556605" cy="1446550"/>
          </a:xfrm>
          <a:prstGeom prst="rect">
            <a:avLst/>
          </a:prstGeom>
          <a:noFill/>
        </p:spPr>
        <p:txBody>
          <a:bodyPr wrap="square" rtlCol="0">
            <a:spAutoFit/>
          </a:bodyPr>
          <a:lstStyle/>
          <a:p>
            <a:pPr algn="ctr"/>
            <a:r>
              <a:rPr lang="en-GB" sz="4000" dirty="0">
                <a:latin typeface="Century Gothic" panose="020B0502020202020204" pitchFamily="34" charset="0"/>
              </a:rPr>
              <a:t>Week commencing: </a:t>
            </a:r>
          </a:p>
          <a:p>
            <a:pPr algn="ctr"/>
            <a:r>
              <a:rPr lang="en-GB" sz="4800" dirty="0">
                <a:latin typeface="Century Gothic" panose="020B0502020202020204" pitchFamily="34" charset="0"/>
              </a:rPr>
              <a:t>19th  January</a:t>
            </a:r>
            <a:endParaRPr lang="en-GB" sz="4000" dirty="0">
              <a:latin typeface="Century Gothic" panose="020B0502020202020204" pitchFamily="34" charset="0"/>
            </a:endParaRPr>
          </a:p>
        </p:txBody>
      </p:sp>
    </p:spTree>
    <p:extLst>
      <p:ext uri="{BB962C8B-B14F-4D97-AF65-F5344CB8AC3E}">
        <p14:creationId xmlns:p14="http://schemas.microsoft.com/office/powerpoint/2010/main" val="1410013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58D25E9-1A61-D847-A121-FC62F69DACCB}"/>
              </a:ext>
            </a:extLst>
          </p:cNvPr>
          <p:cNvSpPr txBox="1"/>
          <p:nvPr/>
        </p:nvSpPr>
        <p:spPr>
          <a:xfrm>
            <a:off x="5878006" y="3517950"/>
            <a:ext cx="5842941" cy="1938992"/>
          </a:xfrm>
          <a:prstGeom prst="rect">
            <a:avLst/>
          </a:prstGeom>
          <a:noFill/>
        </p:spPr>
        <p:txBody>
          <a:bodyPr wrap="square">
            <a:spAutoFit/>
          </a:bodyPr>
          <a:lstStyle/>
          <a:p>
            <a:pPr algn="ctr"/>
            <a:r>
              <a:rPr lang="en-GB" sz="2400" b="0" i="0" dirty="0">
                <a:effectLst/>
                <a:latin typeface="Century Gothic" panose="020B0502020202020204" pitchFamily="34" charset="0"/>
              </a:rPr>
              <a:t>This half term at St Mary’s we are </a:t>
            </a:r>
            <a:r>
              <a:rPr lang="en-GB" sz="2400" dirty="0">
                <a:effectLst/>
                <a:latin typeface="Century Gothic" panose="020B0502020202020204" pitchFamily="34" charset="0"/>
                <a:ea typeface="Calibri" panose="020F0502020204030204" pitchFamily="34" charset="0"/>
              </a:rPr>
              <a:t>are growing to be </a:t>
            </a:r>
            <a:r>
              <a:rPr lang="en-GB" sz="2400" b="1" dirty="0">
                <a:solidFill>
                  <a:srgbClr val="00B0F0"/>
                </a:solidFill>
                <a:effectLst/>
                <a:latin typeface="Century Gothic" panose="020B0502020202020204" pitchFamily="34" charset="0"/>
                <a:ea typeface="Calibri" panose="020F0502020204030204" pitchFamily="34" charset="0"/>
              </a:rPr>
              <a:t>curious</a:t>
            </a:r>
            <a:r>
              <a:rPr lang="en-GB" sz="2400" dirty="0">
                <a:effectLst/>
                <a:latin typeface="Century Gothic" panose="020B0502020202020204" pitchFamily="34" charset="0"/>
                <a:ea typeface="Calibri" panose="020F0502020204030204" pitchFamily="34" charset="0"/>
              </a:rPr>
              <a:t> about everything; and </a:t>
            </a:r>
            <a:r>
              <a:rPr lang="en-GB" sz="2400" b="1" dirty="0">
                <a:solidFill>
                  <a:srgbClr val="00B0F0"/>
                </a:solidFill>
                <a:effectLst/>
                <a:latin typeface="Century Gothic" panose="020B0502020202020204" pitchFamily="34" charset="0"/>
                <a:ea typeface="Calibri" panose="020F0502020204030204" pitchFamily="34" charset="0"/>
              </a:rPr>
              <a:t>active</a:t>
            </a:r>
            <a:r>
              <a:rPr lang="en-GB" sz="2400" dirty="0">
                <a:effectLst/>
                <a:latin typeface="Century Gothic" panose="020B0502020202020204" pitchFamily="34" charset="0"/>
                <a:ea typeface="Calibri" panose="020F0502020204030204" pitchFamily="34" charset="0"/>
              </a:rPr>
              <a:t> in our engagement with the world, changing what we can for the better.</a:t>
            </a:r>
            <a:r>
              <a:rPr lang="en-GB" sz="2400" dirty="0">
                <a:effectLst/>
                <a:latin typeface="Century Gothic" panose="020B0502020202020204" pitchFamily="34" charset="0"/>
              </a:rPr>
              <a:t> </a:t>
            </a:r>
            <a:endParaRPr lang="en-GB" sz="2400" b="0" i="0" dirty="0">
              <a:effectLst/>
              <a:latin typeface="Century Gothic" panose="020B0502020202020204" pitchFamily="34" charset="0"/>
            </a:endParaRPr>
          </a:p>
        </p:txBody>
      </p:sp>
      <p:sp>
        <p:nvSpPr>
          <p:cNvPr id="5" name="Flowchart: Document 34">
            <a:extLst>
              <a:ext uri="{FF2B5EF4-FFF2-40B4-BE49-F238E27FC236}">
                <a16:creationId xmlns:a16="http://schemas.microsoft.com/office/drawing/2014/main" id="{A164E1DF-631F-AF41-91B4-05BFC3651F67}"/>
              </a:ext>
            </a:extLst>
          </p:cNvPr>
          <p:cNvSpPr/>
          <p:nvPr/>
        </p:nvSpPr>
        <p:spPr>
          <a:xfrm rot="15949037" flipH="1">
            <a:off x="2083342" y="3081971"/>
            <a:ext cx="6912342" cy="787422"/>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atholic Virtue Tree, grateful and generous, learned and wise, intentional  and prophetic, compassionate and loving, eloquent and tru… | Catholic,  Virtue, Intentions">
            <a:extLst>
              <a:ext uri="{FF2B5EF4-FFF2-40B4-BE49-F238E27FC236}">
                <a16:creationId xmlns:a16="http://schemas.microsoft.com/office/drawing/2014/main" id="{F597F7B5-A745-1144-B35C-5BE320255E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191"/>
            <a:ext cx="5386387"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Flowchart: Document 34">
            <a:extLst>
              <a:ext uri="{FF2B5EF4-FFF2-40B4-BE49-F238E27FC236}">
                <a16:creationId xmlns:a16="http://schemas.microsoft.com/office/drawing/2014/main" id="{531824E5-72F1-184D-9CFB-B04C7D1EEE7A}"/>
              </a:ext>
            </a:extLst>
          </p:cNvPr>
          <p:cNvSpPr/>
          <p:nvPr/>
        </p:nvSpPr>
        <p:spPr>
          <a:xfrm rot="5400000" flipH="1">
            <a:off x="8458737" y="3175099"/>
            <a:ext cx="6912342" cy="554184"/>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Document 25">
            <a:extLst>
              <a:ext uri="{FF2B5EF4-FFF2-40B4-BE49-F238E27FC236}">
                <a16:creationId xmlns:a16="http://schemas.microsoft.com/office/drawing/2014/main" id="{7334333B-18BE-894E-8305-936E2874C3E9}"/>
              </a:ext>
            </a:extLst>
          </p:cNvPr>
          <p:cNvSpPr/>
          <p:nvPr/>
        </p:nvSpPr>
        <p:spPr>
          <a:xfrm rot="10800000">
            <a:off x="5386385" y="5391182"/>
            <a:ext cx="6805613" cy="1470275"/>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04A39346-7DD5-7A4A-91B1-F5645042DEC9}"/>
              </a:ext>
            </a:extLst>
          </p:cNvPr>
          <p:cNvSpPr txBox="1"/>
          <p:nvPr/>
        </p:nvSpPr>
        <p:spPr>
          <a:xfrm>
            <a:off x="5386383" y="5721178"/>
            <a:ext cx="6805612" cy="1077218"/>
          </a:xfrm>
          <a:prstGeom prst="rect">
            <a:avLst/>
          </a:prstGeom>
          <a:noFill/>
        </p:spPr>
        <p:txBody>
          <a:bodyPr wrap="square" rtlCol="0">
            <a:spAutoFit/>
          </a:bodyPr>
          <a:lstStyle/>
          <a:p>
            <a:pPr algn="ctr"/>
            <a:r>
              <a:rPr lang="en-US" sz="2400" b="1" i="1" dirty="0">
                <a:latin typeface="Century Gothic" panose="020B0502020202020204" pitchFamily="34" charset="0"/>
              </a:rPr>
              <a:t>Curious and Active</a:t>
            </a:r>
          </a:p>
          <a:p>
            <a:pPr algn="ctr"/>
            <a:r>
              <a:rPr lang="en-US" sz="2000" b="1" i="1" dirty="0">
                <a:latin typeface="Century Gothic" panose="020B0502020202020204" pitchFamily="34" charset="0"/>
              </a:rPr>
              <a:t>PRACTICE</a:t>
            </a:r>
            <a:r>
              <a:rPr lang="en-US" sz="2000" dirty="0">
                <a:latin typeface="Century Gothic" panose="020B0502020202020204" pitchFamily="34" charset="0"/>
              </a:rPr>
              <a:t> your skills, </a:t>
            </a:r>
            <a:r>
              <a:rPr lang="en-US" sz="2000" b="1" i="1" dirty="0">
                <a:latin typeface="Century Gothic" panose="020B0502020202020204" pitchFamily="34" charset="0"/>
              </a:rPr>
              <a:t>REVISE </a:t>
            </a:r>
            <a:r>
              <a:rPr lang="en-US" sz="2000" dirty="0">
                <a:latin typeface="Century Gothic" panose="020B0502020202020204" pitchFamily="34" charset="0"/>
              </a:rPr>
              <a:t>your </a:t>
            </a:r>
            <a:r>
              <a:rPr lang="en-US" sz="2000" b="1" i="1" dirty="0">
                <a:latin typeface="Century Gothic" panose="020B0502020202020204" pitchFamily="34" charset="0"/>
              </a:rPr>
              <a:t>KNOWLEDGE </a:t>
            </a:r>
            <a:r>
              <a:rPr lang="en-US" sz="2000" dirty="0">
                <a:latin typeface="Century Gothic" panose="020B0502020202020204" pitchFamily="34" charset="0"/>
              </a:rPr>
              <a:t>and </a:t>
            </a:r>
            <a:r>
              <a:rPr lang="en-US" sz="2000" b="1" i="1" dirty="0">
                <a:latin typeface="Century Gothic" panose="020B0502020202020204" pitchFamily="34" charset="0"/>
              </a:rPr>
              <a:t>APPLY</a:t>
            </a:r>
            <a:r>
              <a:rPr lang="en-US" sz="2000" dirty="0">
                <a:latin typeface="Century Gothic" panose="020B0502020202020204" pitchFamily="34" charset="0"/>
              </a:rPr>
              <a:t> your learning to problems and in daily life</a:t>
            </a:r>
          </a:p>
        </p:txBody>
      </p:sp>
      <p:pic>
        <p:nvPicPr>
          <p:cNvPr id="1028" name="Picture 4" descr="Virtues – St. Mary's &amp; St. Patrick's Catholic Primary School">
            <a:extLst>
              <a:ext uri="{FF2B5EF4-FFF2-40B4-BE49-F238E27FC236}">
                <a16:creationId xmlns:a16="http://schemas.microsoft.com/office/drawing/2014/main" id="{2AD4C401-EB1C-7147-AC17-CEDCAFD9DE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4385" y="0"/>
            <a:ext cx="3380067" cy="358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675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y God is…The Lamb John 1:29 | God is...">
            <a:extLst>
              <a:ext uri="{FF2B5EF4-FFF2-40B4-BE49-F238E27FC236}">
                <a16:creationId xmlns:a16="http://schemas.microsoft.com/office/drawing/2014/main" id="{EA7DAF1D-DB4F-C54E-941A-D491312769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3025" y="-79969"/>
            <a:ext cx="6398975" cy="5766351"/>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86339537-3EFD-4081-9858-AC61F89B072E}"/>
              </a:ext>
            </a:extLst>
          </p:cNvPr>
          <p:cNvSpPr/>
          <p:nvPr/>
        </p:nvSpPr>
        <p:spPr>
          <a:xfrm>
            <a:off x="168512" y="-41191"/>
            <a:ext cx="5624513" cy="5925453"/>
          </a:xfrm>
          <a:prstGeom prst="rect">
            <a:avLst/>
          </a:prstGeom>
          <a:solidFill>
            <a:srgbClr val="DBDF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Flowchart: Document 34">
            <a:extLst>
              <a:ext uri="{FF2B5EF4-FFF2-40B4-BE49-F238E27FC236}">
                <a16:creationId xmlns:a16="http://schemas.microsoft.com/office/drawing/2014/main" id="{88F8C41D-6029-4CCC-9C47-4726BAA64B0C}"/>
              </a:ext>
            </a:extLst>
          </p:cNvPr>
          <p:cNvSpPr/>
          <p:nvPr/>
        </p:nvSpPr>
        <p:spPr>
          <a:xfrm rot="15949037" flipH="1">
            <a:off x="-3356756" y="3024989"/>
            <a:ext cx="6958439" cy="787422"/>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Flowchart: Document 12"/>
          <p:cNvSpPr/>
          <p:nvPr/>
        </p:nvSpPr>
        <p:spPr>
          <a:xfrm rot="16200000">
            <a:off x="2146267" y="2577415"/>
            <a:ext cx="6854169" cy="1616957"/>
          </a:xfrm>
          <a:prstGeom prst="flowChartDocument">
            <a:avLst/>
          </a:prstGeom>
          <a:solidFill>
            <a:srgbClr val="DBDF15"/>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Flowchart: Document 25">
            <a:extLst>
              <a:ext uri="{FF2B5EF4-FFF2-40B4-BE49-F238E27FC236}">
                <a16:creationId xmlns:a16="http://schemas.microsoft.com/office/drawing/2014/main" id="{B1D33294-2057-4784-BDEE-02E49BD23483}"/>
              </a:ext>
            </a:extLst>
          </p:cNvPr>
          <p:cNvSpPr/>
          <p:nvPr/>
        </p:nvSpPr>
        <p:spPr>
          <a:xfrm rot="10800000">
            <a:off x="-12700" y="5566063"/>
            <a:ext cx="12344598" cy="1295396"/>
          </a:xfrm>
          <a:prstGeom prst="flowChartDocument">
            <a:avLst/>
          </a:prstGeom>
          <a:solidFill>
            <a:schemeClr val="accent6"/>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Title 1">
            <a:extLst>
              <a:ext uri="{FF2B5EF4-FFF2-40B4-BE49-F238E27FC236}">
                <a16:creationId xmlns:a16="http://schemas.microsoft.com/office/drawing/2014/main" id="{4158DD09-0233-4618-B413-208518ABC2EE}"/>
              </a:ext>
            </a:extLst>
          </p:cNvPr>
          <p:cNvSpPr txBox="1">
            <a:spLocks/>
          </p:cNvSpPr>
          <p:nvPr/>
        </p:nvSpPr>
        <p:spPr>
          <a:xfrm>
            <a:off x="848479" y="5686382"/>
            <a:ext cx="10722724" cy="94222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b="1" i="0" dirty="0">
                <a:solidFill>
                  <a:schemeClr val="bg1"/>
                </a:solidFill>
                <a:effectLst/>
                <a:latin typeface="Century Gothic" panose="020B0502020202020204" pitchFamily="34" charset="0"/>
              </a:rPr>
              <a:t>2</a:t>
            </a:r>
            <a:r>
              <a:rPr lang="en-GB" sz="4800" b="1" i="0" baseline="30000" dirty="0">
                <a:solidFill>
                  <a:schemeClr val="bg1"/>
                </a:solidFill>
                <a:effectLst/>
                <a:latin typeface="Century Gothic" panose="020B0502020202020204" pitchFamily="34" charset="0"/>
              </a:rPr>
              <a:t>nd</a:t>
            </a:r>
            <a:r>
              <a:rPr lang="en-GB" sz="4800" b="1" i="0" dirty="0">
                <a:solidFill>
                  <a:schemeClr val="bg1"/>
                </a:solidFill>
                <a:effectLst/>
                <a:latin typeface="Century Gothic" panose="020B0502020202020204" pitchFamily="34" charset="0"/>
              </a:rPr>
              <a:t> Sunday in Ordinary Time</a:t>
            </a:r>
          </a:p>
        </p:txBody>
      </p:sp>
      <p:sp>
        <p:nvSpPr>
          <p:cNvPr id="14" name="TextBox 13">
            <a:extLst>
              <a:ext uri="{FF2B5EF4-FFF2-40B4-BE49-F238E27FC236}">
                <a16:creationId xmlns:a16="http://schemas.microsoft.com/office/drawing/2014/main" id="{E7D500FC-D8B4-4040-B130-9C146FB5DFE4}"/>
              </a:ext>
            </a:extLst>
          </p:cNvPr>
          <p:cNvSpPr txBox="1"/>
          <p:nvPr/>
        </p:nvSpPr>
        <p:spPr>
          <a:xfrm>
            <a:off x="471487" y="-45022"/>
            <a:ext cx="5624513" cy="5509200"/>
          </a:xfrm>
          <a:prstGeom prst="rect">
            <a:avLst/>
          </a:prstGeom>
          <a:noFill/>
        </p:spPr>
        <p:txBody>
          <a:bodyPr wrap="square" lIns="91440" tIns="45720" rIns="91440" bIns="45720" rtlCol="0" anchor="t">
            <a:spAutoFit/>
          </a:bodyPr>
          <a:lstStyle/>
          <a:p>
            <a:pPr algn="ctr"/>
            <a:r>
              <a:rPr lang="en-GB" sz="8800" b="1" i="1" dirty="0">
                <a:effectLst>
                  <a:outerShdw blurRad="38100" dist="38100" dir="2700000" algn="tl">
                    <a:srgbClr val="000000">
                      <a:alpha val="43137"/>
                    </a:srgbClr>
                  </a:outerShdw>
                </a:effectLst>
                <a:latin typeface="Century Gothic" panose="020B0502020202020204" pitchFamily="34" charset="0"/>
              </a:rPr>
              <a:t>‘</a:t>
            </a:r>
            <a:r>
              <a:rPr lang="en-GB" sz="8800" b="1" i="1" dirty="0">
                <a:latin typeface="Century Gothic" panose="020B0502020202020204" pitchFamily="34" charset="0"/>
              </a:rPr>
              <a:t>Look there is the lamb of God</a:t>
            </a:r>
            <a:r>
              <a:rPr lang="en-GB" sz="8800" b="1" i="1" dirty="0">
                <a:effectLst>
                  <a:outerShdw blurRad="38100" dist="38100" dir="2700000" algn="tl">
                    <a:srgbClr val="000000">
                      <a:alpha val="43137"/>
                    </a:srgbClr>
                  </a:outerShdw>
                </a:effectLst>
                <a:latin typeface="Century Gothic" panose="020B0502020202020204" pitchFamily="34" charset="0"/>
              </a:rPr>
              <a:t>’</a:t>
            </a:r>
          </a:p>
        </p:txBody>
      </p:sp>
    </p:spTree>
    <p:extLst>
      <p:ext uri="{BB962C8B-B14F-4D97-AF65-F5344CB8AC3E}">
        <p14:creationId xmlns:p14="http://schemas.microsoft.com/office/powerpoint/2010/main" val="13341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paper background">
            <a:extLst>
              <a:ext uri="{FF2B5EF4-FFF2-40B4-BE49-F238E27FC236}">
                <a16:creationId xmlns:a16="http://schemas.microsoft.com/office/drawing/2014/main" id="{C768D690-6F8C-6A46-A1EA-208661BB4559}"/>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76759"/>
            <a:ext cx="11366537" cy="6581241"/>
          </a:xfrm>
          <a:prstGeom prst="rect">
            <a:avLst/>
          </a:prstGeom>
          <a:noFill/>
          <a:extLst>
            <a:ext uri="{909E8E84-426E-40DD-AFC4-6F175D3DCCD1}">
              <a14:hiddenFill xmlns:a14="http://schemas.microsoft.com/office/drawing/2010/main">
                <a:solidFill>
                  <a:srgbClr val="FFFFFF"/>
                </a:solidFill>
              </a14:hiddenFill>
            </a:ext>
          </a:extLst>
        </p:spPr>
      </p:pic>
      <p:sp>
        <p:nvSpPr>
          <p:cNvPr id="18" name="Flowchart: Document 13">
            <a:extLst>
              <a:ext uri="{FF2B5EF4-FFF2-40B4-BE49-F238E27FC236}">
                <a16:creationId xmlns:a16="http://schemas.microsoft.com/office/drawing/2014/main" id="{CB1C4FB9-C435-9349-921D-A2C7753D4467}"/>
              </a:ext>
            </a:extLst>
          </p:cNvPr>
          <p:cNvSpPr/>
          <p:nvPr/>
        </p:nvSpPr>
        <p:spPr>
          <a:xfrm>
            <a:off x="296926" y="-40562"/>
            <a:ext cx="11366537" cy="1450477"/>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493608"/>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6" name="Title 1">
            <a:extLst>
              <a:ext uri="{FF2B5EF4-FFF2-40B4-BE49-F238E27FC236}">
                <a16:creationId xmlns:a16="http://schemas.microsoft.com/office/drawing/2014/main" id="{E160C0B0-6074-2D49-8CBA-85FA09DD77EB}"/>
              </a:ext>
            </a:extLst>
          </p:cNvPr>
          <p:cNvSpPr>
            <a:spLocks noGrp="1"/>
          </p:cNvSpPr>
          <p:nvPr>
            <p:ph type="title"/>
          </p:nvPr>
        </p:nvSpPr>
        <p:spPr>
          <a:xfrm>
            <a:off x="838200" y="85528"/>
            <a:ext cx="10515600" cy="1325563"/>
          </a:xfrm>
        </p:spPr>
        <p:txBody>
          <a:bodyPr>
            <a:normAutofit/>
          </a:bodyPr>
          <a:lstStyle/>
          <a:p>
            <a:pPr algn="ctr"/>
            <a:r>
              <a:rPr lang="en-GB" sz="4000" i="1" dirty="0">
                <a:latin typeface="Century Gothic" panose="020B0502020202020204" pitchFamily="34" charset="0"/>
              </a:rPr>
              <a:t>Let us remember that we are in the Holy Presence of God...</a:t>
            </a:r>
          </a:p>
        </p:txBody>
      </p:sp>
      <p:sp>
        <p:nvSpPr>
          <p:cNvPr id="17" name="Rectangle: Rounded Corners 91">
            <a:extLst>
              <a:ext uri="{FF2B5EF4-FFF2-40B4-BE49-F238E27FC236}">
                <a16:creationId xmlns:a16="http://schemas.microsoft.com/office/drawing/2014/main" id="{0C7819F4-AC2D-D84B-AFD7-B18254AB92A6}"/>
              </a:ext>
            </a:extLst>
          </p:cNvPr>
          <p:cNvSpPr/>
          <p:nvPr/>
        </p:nvSpPr>
        <p:spPr>
          <a:xfrm>
            <a:off x="296926" y="85528"/>
            <a:ext cx="11366537" cy="658124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01815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t. John the Evangelist icon by Theophilia on DeviantArt">
            <a:extLst>
              <a:ext uri="{FF2B5EF4-FFF2-40B4-BE49-F238E27FC236}">
                <a16:creationId xmlns:a16="http://schemas.microsoft.com/office/drawing/2014/main" id="{FAE5FF6B-2C73-8046-90BE-600132DA18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5399" y="-1"/>
            <a:ext cx="532660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paper background">
            <a:extLst>
              <a:ext uri="{FF2B5EF4-FFF2-40B4-BE49-F238E27FC236}">
                <a16:creationId xmlns:a16="http://schemas.microsoft.com/office/drawing/2014/main" id="{BB0CF368-00A0-4D33-8466-664857A66F70}"/>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1432" y="0"/>
            <a:ext cx="6866831"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0" y="277888"/>
            <a:ext cx="6295698" cy="5632311"/>
          </a:xfrm>
          <a:prstGeom prst="rect">
            <a:avLst/>
          </a:prstGeom>
          <a:noFill/>
        </p:spPr>
        <p:txBody>
          <a:bodyPr wrap="square" lIns="91440" tIns="45720" rIns="91440" bIns="45720" rtlCol="0" anchor="t">
            <a:spAutoFit/>
          </a:bodyPr>
          <a:lstStyle/>
          <a:p>
            <a:pPr algn="ctr"/>
            <a:r>
              <a:rPr lang="en-GB" sz="7000" b="1" dirty="0">
                <a:latin typeface="Century Gothic" panose="020B0502020202020204" pitchFamily="34" charset="0"/>
              </a:rPr>
              <a:t>A reading </a:t>
            </a:r>
          </a:p>
          <a:p>
            <a:pPr algn="ctr"/>
            <a:r>
              <a:rPr lang="en-GB" sz="7000" b="1" dirty="0">
                <a:latin typeface="Century Gothic" panose="020B0502020202020204" pitchFamily="34" charset="0"/>
              </a:rPr>
              <a:t>from</a:t>
            </a:r>
          </a:p>
          <a:p>
            <a:pPr algn="ctr"/>
            <a:r>
              <a:rPr lang="en-GB" sz="7000" b="1" dirty="0">
                <a:latin typeface="Century Gothic" panose="020B0502020202020204" pitchFamily="34" charset="0"/>
              </a:rPr>
              <a:t>THE GOSPEL</a:t>
            </a:r>
          </a:p>
          <a:p>
            <a:pPr algn="ctr"/>
            <a:r>
              <a:rPr lang="en-GB" sz="7000" b="1" dirty="0">
                <a:latin typeface="Century Gothic" panose="020B0502020202020204" pitchFamily="34" charset="0"/>
              </a:rPr>
              <a:t>According to</a:t>
            </a:r>
          </a:p>
          <a:p>
            <a:pPr algn="ctr"/>
            <a:r>
              <a:rPr lang="en-GB" sz="8000" b="1" i="1" dirty="0">
                <a:solidFill>
                  <a:srgbClr val="FF0000"/>
                </a:solidFill>
                <a:latin typeface="Century Gothic" panose="020B0502020202020204" pitchFamily="34" charset="0"/>
              </a:rPr>
              <a:t>JOHN</a:t>
            </a:r>
          </a:p>
        </p:txBody>
      </p:sp>
      <p:sp>
        <p:nvSpPr>
          <p:cNvPr id="7" name="Flowchart: Document 6">
            <a:extLst>
              <a:ext uri="{FF2B5EF4-FFF2-40B4-BE49-F238E27FC236}">
                <a16:creationId xmlns:a16="http://schemas.microsoft.com/office/drawing/2014/main" id="{6B4008E3-AF60-467E-81D0-550FEFA3AD4B}"/>
              </a:ext>
            </a:extLst>
          </p:cNvPr>
          <p:cNvSpPr/>
          <p:nvPr/>
        </p:nvSpPr>
        <p:spPr>
          <a:xfrm rot="16033587" flipH="1">
            <a:off x="3024549" y="3164054"/>
            <a:ext cx="7406539" cy="916390"/>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14553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C548A0A-A89B-404D-BBE3-414CC2E7DCDC}"/>
              </a:ext>
            </a:extLst>
          </p:cNvPr>
          <p:cNvSpPr txBox="1"/>
          <p:nvPr/>
        </p:nvSpPr>
        <p:spPr>
          <a:xfrm>
            <a:off x="1" y="-50220"/>
            <a:ext cx="6474330" cy="6986528"/>
          </a:xfrm>
          <a:prstGeom prst="rect">
            <a:avLst/>
          </a:prstGeom>
          <a:blipFill>
            <a:blip r:embed="rId2"/>
            <a:tile tx="0" ty="0" sx="100000" sy="100000" flip="none" algn="tl"/>
          </a:blipFill>
        </p:spPr>
        <p:txBody>
          <a:bodyPr wrap="square">
            <a:spAutoFit/>
          </a:bodyPr>
          <a:lstStyle/>
          <a:p>
            <a:pPr algn="l"/>
            <a:endParaRPr lang="en-GB" sz="3200" b="0" i="0" dirty="0">
              <a:solidFill>
                <a:srgbClr val="000000"/>
              </a:solidFill>
              <a:effectLst/>
              <a:latin typeface="Century Gothic" panose="020B0502020202020204" pitchFamily="34" charset="0"/>
            </a:endParaRPr>
          </a:p>
          <a:p>
            <a:pPr algn="l"/>
            <a:r>
              <a:rPr lang="en-GB" sz="3200" b="0" i="0" dirty="0">
                <a:solidFill>
                  <a:srgbClr val="000000"/>
                </a:solidFill>
                <a:effectLst/>
                <a:latin typeface="Century Gothic" panose="020B0502020202020204" pitchFamily="34" charset="0"/>
              </a:rPr>
              <a:t>The next day John saw Jesus coming to him, and said, “There is the Lamb of God, who takes away the sin of the world!</a:t>
            </a:r>
            <a:r>
              <a:rPr lang="en-GB" sz="3200" b="1" i="0" baseline="30000" dirty="0">
                <a:solidFill>
                  <a:srgbClr val="000000"/>
                </a:solidFill>
                <a:effectLst/>
                <a:latin typeface="Century Gothic" panose="020B0502020202020204" pitchFamily="34" charset="0"/>
              </a:rPr>
              <a:t> </a:t>
            </a:r>
            <a:r>
              <a:rPr lang="en-GB" sz="3200" b="0" i="0" dirty="0">
                <a:solidFill>
                  <a:srgbClr val="000000"/>
                </a:solidFill>
                <a:effectLst/>
                <a:latin typeface="Century Gothic" panose="020B0502020202020204" pitchFamily="34" charset="0"/>
              </a:rPr>
              <a:t>This is the one I was talking about when I said, ‘A man is coming after me, but he is greater than I am, because he existed before I was born.’</a:t>
            </a:r>
            <a:r>
              <a:rPr lang="en-GB" sz="3200" b="1" i="0" baseline="30000" dirty="0">
                <a:solidFill>
                  <a:srgbClr val="000000"/>
                </a:solidFill>
                <a:effectLst/>
                <a:latin typeface="Century Gothic" panose="020B0502020202020204" pitchFamily="34" charset="0"/>
              </a:rPr>
              <a:t> </a:t>
            </a:r>
            <a:r>
              <a:rPr lang="en-GB" sz="3200" b="0" i="0" dirty="0">
                <a:solidFill>
                  <a:srgbClr val="000000"/>
                </a:solidFill>
                <a:effectLst/>
                <a:latin typeface="Century Gothic" panose="020B0502020202020204" pitchFamily="34" charset="0"/>
              </a:rPr>
              <a:t>I did not know who he would be, but I came baptising with water in order to make him known to the people of Israel.”</a:t>
            </a:r>
          </a:p>
        </p:txBody>
      </p:sp>
      <p:pic>
        <p:nvPicPr>
          <p:cNvPr id="3076" name="Picture 4" descr="John 1:29 Art - Etsy">
            <a:extLst>
              <a:ext uri="{FF2B5EF4-FFF2-40B4-BE49-F238E27FC236}">
                <a16:creationId xmlns:a16="http://schemas.microsoft.com/office/drawing/2014/main" id="{0DF6F100-6E3C-7C47-A720-603EBA76AE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255" t="17297" r="28618" b="27928"/>
          <a:stretch/>
        </p:blipFill>
        <p:spPr bwMode="auto">
          <a:xfrm>
            <a:off x="6474330" y="0"/>
            <a:ext cx="5775157"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Flowchart: Document 34">
            <a:extLst>
              <a:ext uri="{FF2B5EF4-FFF2-40B4-BE49-F238E27FC236}">
                <a16:creationId xmlns:a16="http://schemas.microsoft.com/office/drawing/2014/main" id="{57470790-4A9D-2F45-94EE-AC37ABEF59C5}"/>
              </a:ext>
            </a:extLst>
          </p:cNvPr>
          <p:cNvSpPr/>
          <p:nvPr/>
        </p:nvSpPr>
        <p:spPr>
          <a:xfrm rot="16200000" flipH="1">
            <a:off x="3556761" y="2867350"/>
            <a:ext cx="6958439" cy="1123300"/>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656587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6B8207D-A345-924F-AB25-0576130A4AB5}"/>
              </a:ext>
            </a:extLst>
          </p:cNvPr>
          <p:cNvSpPr txBox="1"/>
          <p:nvPr/>
        </p:nvSpPr>
        <p:spPr>
          <a:xfrm>
            <a:off x="0" y="0"/>
            <a:ext cx="6148356" cy="6986528"/>
          </a:xfrm>
          <a:prstGeom prst="rect">
            <a:avLst/>
          </a:prstGeom>
          <a:blipFill>
            <a:blip r:embed="rId2"/>
            <a:tile tx="0" ty="0" sx="100000" sy="100000" flip="none" algn="tl"/>
          </a:blipFill>
        </p:spPr>
        <p:txBody>
          <a:bodyPr wrap="square">
            <a:spAutoFit/>
          </a:bodyPr>
          <a:lstStyle/>
          <a:p>
            <a:pPr algn="l"/>
            <a:r>
              <a:rPr lang="en-GB" sz="3200" b="0" i="0" dirty="0">
                <a:solidFill>
                  <a:srgbClr val="000000"/>
                </a:solidFill>
                <a:effectLst/>
                <a:latin typeface="Century Gothic" panose="020B0502020202020204" pitchFamily="34" charset="0"/>
              </a:rPr>
              <a:t>And John gave this testimony: “I saw the Spirit come down like a dove from heaven and stay on him. I still did not know that he was the one, but God, who sent me to baptise with water, had said to me, ‘You will see the Spirit come down and stay on a man; he is the one who baptises with the Holy Spirit.’ I have seen it,” said John, “and I tell you that he is the Son of God.”</a:t>
            </a:r>
          </a:p>
          <a:p>
            <a:pPr marL="0" indent="0" algn="ctr">
              <a:buNone/>
            </a:pPr>
            <a:r>
              <a:rPr lang="en-GB" sz="3200" b="0" i="0" dirty="0">
                <a:solidFill>
                  <a:srgbClr val="000000"/>
                </a:solidFill>
                <a:effectLst/>
                <a:latin typeface="Century Gothic" panose="020B0502020202020204" pitchFamily="34" charset="0"/>
              </a:rPr>
              <a:t>John 1: 29-34</a:t>
            </a:r>
            <a:endParaRPr lang="en-GB" sz="3200" dirty="0">
              <a:effectLst/>
              <a:latin typeface="Century Gothic" panose="020B0502020202020204" pitchFamily="34" charset="0"/>
            </a:endParaRPr>
          </a:p>
        </p:txBody>
      </p:sp>
      <p:pic>
        <p:nvPicPr>
          <p:cNvPr id="7" name="Picture 2" descr="No photo description available.">
            <a:extLst>
              <a:ext uri="{FF2B5EF4-FFF2-40B4-BE49-F238E27FC236}">
                <a16:creationId xmlns:a16="http://schemas.microsoft.com/office/drawing/2014/main" id="{48B316EE-AE0F-C44D-893B-EABCBDBBDC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4057" y="0"/>
            <a:ext cx="5813425"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Document 34">
            <a:extLst>
              <a:ext uri="{FF2B5EF4-FFF2-40B4-BE49-F238E27FC236}">
                <a16:creationId xmlns:a16="http://schemas.microsoft.com/office/drawing/2014/main" id="{3ACB9816-DBF7-7C48-AE91-E4456B20D656}"/>
              </a:ext>
            </a:extLst>
          </p:cNvPr>
          <p:cNvSpPr/>
          <p:nvPr/>
        </p:nvSpPr>
        <p:spPr>
          <a:xfrm rot="16200000" flipH="1">
            <a:off x="3183562" y="2867350"/>
            <a:ext cx="6958439" cy="1123300"/>
          </a:xfrm>
          <a:prstGeom prst="flowChartDocument">
            <a:avLst/>
          </a:prstGeom>
          <a:solidFill>
            <a:schemeClr val="accent6"/>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416797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27243" y="972267"/>
            <a:ext cx="12192000" cy="646331"/>
          </a:xfrm>
          <a:prstGeom prst="rect">
            <a:avLst/>
          </a:prstGeom>
          <a:solidFill>
            <a:srgbClr val="FFC000"/>
          </a:solidFill>
        </p:spPr>
        <p:txBody>
          <a:bodyPr wrap="square" lIns="91440" tIns="45720" rIns="91440" bIns="45720" rtlCol="0" anchor="t">
            <a:spAutoFit/>
          </a:bodyPr>
          <a:lstStyle/>
          <a:p>
            <a:r>
              <a:rPr lang="en-GB" sz="3600" b="1" i="1" dirty="0">
                <a:solidFill>
                  <a:srgbClr val="FF0000"/>
                </a:solidFill>
                <a:latin typeface="Century Gothic" panose="020B0502020202020204" pitchFamily="34" charset="0"/>
              </a:rPr>
              <a:t>“</a:t>
            </a:r>
            <a:r>
              <a:rPr lang="en-GB" sz="3600" b="1" i="1" dirty="0">
                <a:solidFill>
                  <a:srgbClr val="FF0000"/>
                </a:solidFill>
                <a:effectLst/>
                <a:latin typeface="Century Gothic" panose="020B0502020202020204" pitchFamily="34" charset="0"/>
              </a:rPr>
              <a:t>There is the Lamb of God</a:t>
            </a:r>
            <a:r>
              <a:rPr lang="en-GB" sz="3600" b="1" i="1" dirty="0">
                <a:solidFill>
                  <a:srgbClr val="FF0000"/>
                </a:solidFill>
                <a:latin typeface="Century Gothic" panose="020B0502020202020204" pitchFamily="34" charset="0"/>
              </a:rPr>
              <a:t>.” </a:t>
            </a:r>
            <a:r>
              <a:rPr lang="en-GB" sz="3600" b="0" i="0" dirty="0">
                <a:solidFill>
                  <a:srgbClr val="000000"/>
                </a:solidFill>
                <a:effectLst/>
                <a:latin typeface="Century Gothic" panose="020B0502020202020204" pitchFamily="34" charset="0"/>
              </a:rPr>
              <a:t>John 1: 29-34</a:t>
            </a:r>
            <a:endParaRPr lang="en-GB" sz="3600" dirty="0">
              <a:effectLst/>
              <a:latin typeface="Century Gothic" panose="020B0502020202020204" pitchFamily="34" charset="0"/>
            </a:endParaRPr>
          </a:p>
        </p:txBody>
      </p:sp>
      <p:sp>
        <p:nvSpPr>
          <p:cNvPr id="48" name="Flowchart: Document 47">
            <a:extLst>
              <a:ext uri="{FF2B5EF4-FFF2-40B4-BE49-F238E27FC236}">
                <a16:creationId xmlns:a16="http://schemas.microsoft.com/office/drawing/2014/main" id="{B1D33294-2057-4784-BDEE-02E49BD23483}"/>
              </a:ext>
            </a:extLst>
          </p:cNvPr>
          <p:cNvSpPr/>
          <p:nvPr/>
        </p:nvSpPr>
        <p:spPr>
          <a:xfrm rot="10800000" flipH="1">
            <a:off x="-27243" y="1919902"/>
            <a:ext cx="12192000" cy="1526576"/>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Rectangle 48"/>
          <p:cNvSpPr/>
          <p:nvPr/>
        </p:nvSpPr>
        <p:spPr>
          <a:xfrm>
            <a:off x="-27028" y="3398381"/>
            <a:ext cx="12191785" cy="350151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lowchart: Document 5"/>
          <p:cNvSpPr/>
          <p:nvPr/>
        </p:nvSpPr>
        <p:spPr>
          <a:xfrm>
            <a:off x="-17179" y="1"/>
            <a:ext cx="12217185" cy="1077266"/>
          </a:xfrm>
          <a:prstGeom prst="flowChartDocumen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17394" y="85306"/>
            <a:ext cx="12209394" cy="769441"/>
          </a:xfrm>
          <a:prstGeom prst="rect">
            <a:avLst/>
          </a:prstGeom>
          <a:solidFill>
            <a:schemeClr val="bg1"/>
          </a:solidFill>
        </p:spPr>
        <p:txBody>
          <a:bodyPr wrap="square" rtlCol="0">
            <a:spAutoFit/>
          </a:bodyPr>
          <a:lstStyle/>
          <a:p>
            <a:pPr algn="ctr"/>
            <a:r>
              <a:rPr lang="en-GB" sz="4400" b="1" i="1" dirty="0">
                <a:solidFill>
                  <a:srgbClr val="FFC000"/>
                </a:solidFill>
                <a:effectLst>
                  <a:outerShdw blurRad="38100" dist="38100" dir="2700000" algn="tl">
                    <a:srgbClr val="000000">
                      <a:alpha val="43137"/>
                    </a:srgbClr>
                  </a:outerShdw>
                </a:effectLst>
                <a:latin typeface="Century Gothic" panose="020B0502020202020204" pitchFamily="34" charset="0"/>
              </a:rPr>
              <a:t>Scripture           Sound Bite</a:t>
            </a:r>
          </a:p>
        </p:txBody>
      </p:sp>
      <p:pic>
        <p:nvPicPr>
          <p:cNvPr id="5" name="Graphic 4" descr="Voice with solid fill">
            <a:extLst>
              <a:ext uri="{FF2B5EF4-FFF2-40B4-BE49-F238E27FC236}">
                <a16:creationId xmlns:a16="http://schemas.microsoft.com/office/drawing/2014/main" id="{D6430F63-1762-4B47-B167-DF6C6ED9B3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45475" y="-110537"/>
            <a:ext cx="1275108" cy="1275108"/>
          </a:xfrm>
          <a:prstGeom prst="rect">
            <a:avLst/>
          </a:prstGeom>
        </p:spPr>
      </p:pic>
      <p:sp>
        <p:nvSpPr>
          <p:cNvPr id="3" name="TextBox 2">
            <a:extLst>
              <a:ext uri="{FF2B5EF4-FFF2-40B4-BE49-F238E27FC236}">
                <a16:creationId xmlns:a16="http://schemas.microsoft.com/office/drawing/2014/main" id="{6D832516-2C69-4925-97BD-E1F9DC4F9358}"/>
              </a:ext>
            </a:extLst>
          </p:cNvPr>
          <p:cNvSpPr txBox="1"/>
          <p:nvPr/>
        </p:nvSpPr>
        <p:spPr>
          <a:xfrm>
            <a:off x="1233047" y="2333227"/>
            <a:ext cx="10575071" cy="4401205"/>
          </a:xfrm>
          <a:prstGeom prst="rect">
            <a:avLst/>
          </a:prstGeom>
          <a:noFill/>
        </p:spPr>
        <p:txBody>
          <a:bodyPr wrap="square" lIns="91440" tIns="45720" rIns="91440" bIns="45720" rtlCol="0" anchor="t">
            <a:spAutoFit/>
          </a:bodyPr>
          <a:lstStyle/>
          <a:p>
            <a:pPr algn="l"/>
            <a:r>
              <a:rPr lang="en-GB" sz="2800" b="0" i="0" dirty="0">
                <a:solidFill>
                  <a:srgbClr val="000000"/>
                </a:solidFill>
                <a:effectLst/>
                <a:latin typeface="Century Gothic" panose="020B0502020202020204" pitchFamily="34" charset="0"/>
              </a:rPr>
              <a:t>John the Baptist was sent to prepare people for the Messiah. When he sees Jesus, he wants everyone to know that Jesus is the one sent by God to save them.</a:t>
            </a:r>
          </a:p>
          <a:p>
            <a:pPr algn="l"/>
            <a:r>
              <a:rPr lang="en-GB" sz="2800" dirty="0">
                <a:solidFill>
                  <a:srgbClr val="000000"/>
                </a:solidFill>
                <a:latin typeface="Century Gothic" panose="020B0502020202020204" pitchFamily="34" charset="0"/>
              </a:rPr>
              <a:t>John </a:t>
            </a:r>
            <a:r>
              <a:rPr lang="en-GB" sz="2800" b="0" i="0" dirty="0">
                <a:solidFill>
                  <a:srgbClr val="000000"/>
                </a:solidFill>
                <a:effectLst/>
                <a:latin typeface="Century Gothic" panose="020B0502020202020204" pitchFamily="34" charset="0"/>
              </a:rPr>
              <a:t>calls Jesus the Lamb of God to show that he is the sacrifice who takes away sin. Just as lambs were offered in the temple, Jesus gives his life to bring people back to God.</a:t>
            </a:r>
          </a:p>
          <a:p>
            <a:pPr algn="l"/>
            <a:r>
              <a:rPr lang="en-GB" sz="2800" b="0" i="0" dirty="0">
                <a:solidFill>
                  <a:srgbClr val="000000"/>
                </a:solidFill>
                <a:effectLst/>
                <a:latin typeface="Century Gothic" panose="020B0502020202020204" pitchFamily="34" charset="0"/>
              </a:rPr>
              <a:t>Jesus did not just come to teach or heal—he came to offer himself for others. Like a mechanic fixing a broken car, he enters into human sin and suffering to repair what is damaged. </a:t>
            </a:r>
            <a:endParaRPr lang="en-GB" sz="2500" b="0" i="0" dirty="0">
              <a:solidFill>
                <a:srgbClr val="000000"/>
              </a:solidFill>
              <a:effectLst/>
              <a:latin typeface="Century Gothic" panose="020B0502020202020204" pitchFamily="34" charset="0"/>
            </a:endParaRPr>
          </a:p>
        </p:txBody>
      </p:sp>
    </p:spTree>
    <p:extLst>
      <p:ext uri="{BB962C8B-B14F-4D97-AF65-F5344CB8AC3E}">
        <p14:creationId xmlns:p14="http://schemas.microsoft.com/office/powerpoint/2010/main" val="250457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C548A0A-A89B-404D-BBE3-414CC2E7DCDC}"/>
              </a:ext>
            </a:extLst>
          </p:cNvPr>
          <p:cNvSpPr txBox="1"/>
          <p:nvPr/>
        </p:nvSpPr>
        <p:spPr>
          <a:xfrm>
            <a:off x="148260" y="856357"/>
            <a:ext cx="6203111" cy="5816977"/>
          </a:xfrm>
          <a:prstGeom prst="rect">
            <a:avLst/>
          </a:prstGeom>
          <a:noFill/>
        </p:spPr>
        <p:txBody>
          <a:bodyPr wrap="square">
            <a:spAutoFit/>
          </a:bodyPr>
          <a:lstStyle/>
          <a:p>
            <a:r>
              <a:rPr lang="en-GB" sz="2400" b="0" i="0" dirty="0">
                <a:solidFill>
                  <a:srgbClr val="000000"/>
                </a:solidFill>
                <a:effectLst/>
                <a:latin typeface="Century Gothic" panose="020B0502020202020204" pitchFamily="34" charset="0"/>
              </a:rPr>
              <a:t>Because Jesus is the Lamb of God, every human life has dignity. If Jesus gave his life for all people, then every life is important. The sick, the poor, the unborn, the elderly—every person matters to God.</a:t>
            </a:r>
            <a:r>
              <a:rPr lang="en-GB" sz="2400" dirty="0">
                <a:effectLst/>
                <a:latin typeface="Century Gothic" panose="020B0502020202020204" pitchFamily="34" charset="0"/>
              </a:rPr>
              <a:t> </a:t>
            </a:r>
          </a:p>
          <a:p>
            <a:r>
              <a:rPr lang="en-GB" sz="2400" dirty="0">
                <a:latin typeface="Century Gothic" panose="020B0502020202020204" pitchFamily="34" charset="0"/>
              </a:rPr>
              <a:t>W</a:t>
            </a:r>
            <a:r>
              <a:rPr lang="en-GB" sz="2400" dirty="0">
                <a:effectLst/>
                <a:latin typeface="Century Gothic" panose="020B0502020202020204" pitchFamily="34" charset="0"/>
              </a:rPr>
              <a:t>e take a moment to reflect in silence.</a:t>
            </a:r>
          </a:p>
          <a:p>
            <a:pPr algn="l"/>
            <a:endParaRPr lang="en-GB" sz="2400" dirty="0">
              <a:latin typeface="Century Gothic" panose="020B0502020202020204" pitchFamily="34" charset="0"/>
            </a:endParaRPr>
          </a:p>
          <a:p>
            <a:pPr algn="ctr"/>
            <a:r>
              <a:rPr lang="en-GB" sz="2800" b="0" i="0" dirty="0">
                <a:solidFill>
                  <a:srgbClr val="000000"/>
                </a:solidFill>
                <a:effectLst/>
                <a:latin typeface="Century Gothic" panose="020B0502020202020204" pitchFamily="34" charset="0"/>
              </a:rPr>
              <a:t>How can remembering Jesus’ sacrifice change the way you treat others?</a:t>
            </a:r>
          </a:p>
          <a:p>
            <a:pPr marL="0" indent="0">
              <a:buNone/>
            </a:pPr>
            <a:endParaRPr lang="en-GB" sz="2400" dirty="0">
              <a:latin typeface="Century Gothic" panose="020B0502020202020204" pitchFamily="34" charset="0"/>
            </a:endParaRPr>
          </a:p>
          <a:p>
            <a:pPr marL="0" indent="0" algn="ctr">
              <a:buNone/>
            </a:pPr>
            <a:r>
              <a:rPr lang="en-GB" sz="2400" dirty="0">
                <a:effectLst/>
                <a:latin typeface="Century Gothic" panose="020B0502020202020204" pitchFamily="34" charset="0"/>
              </a:rPr>
              <a:t>We offer our intentions through Christ our </a:t>
            </a:r>
            <a:r>
              <a:rPr lang="en-GB" sz="2400" dirty="0">
                <a:latin typeface="Century Gothic" panose="020B0502020202020204" pitchFamily="34" charset="0"/>
              </a:rPr>
              <a:t>L</a:t>
            </a:r>
            <a:r>
              <a:rPr lang="en-GB" sz="2400" dirty="0">
                <a:effectLst/>
                <a:latin typeface="Century Gothic" panose="020B0502020202020204" pitchFamily="34" charset="0"/>
              </a:rPr>
              <a:t>ord,</a:t>
            </a:r>
          </a:p>
          <a:p>
            <a:pPr marL="0" indent="0" algn="ctr">
              <a:buNone/>
            </a:pPr>
            <a:r>
              <a:rPr lang="en-GB" sz="2400" b="1" dirty="0">
                <a:solidFill>
                  <a:srgbClr val="FF0000"/>
                </a:solidFill>
                <a:effectLst/>
                <a:latin typeface="Century Gothic" panose="020B0502020202020204" pitchFamily="34" charset="0"/>
              </a:rPr>
              <a:t>Amen</a:t>
            </a:r>
          </a:p>
        </p:txBody>
      </p:sp>
      <p:pic>
        <p:nvPicPr>
          <p:cNvPr id="5122" name="Picture 2">
            <a:extLst>
              <a:ext uri="{FF2B5EF4-FFF2-40B4-BE49-F238E27FC236}">
                <a16:creationId xmlns:a16="http://schemas.microsoft.com/office/drawing/2014/main" id="{C826D50B-EA86-3548-9388-8E5DE0AE4D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2077" y="854747"/>
            <a:ext cx="5469924" cy="6003253"/>
          </a:xfrm>
          <a:prstGeom prst="rect">
            <a:avLst/>
          </a:prstGeom>
          <a:noFill/>
          <a:extLst>
            <a:ext uri="{909E8E84-426E-40DD-AFC4-6F175D3DCCD1}">
              <a14:hiddenFill xmlns:a14="http://schemas.microsoft.com/office/drawing/2010/main">
                <a:solidFill>
                  <a:srgbClr val="FFFFFF"/>
                </a:solidFill>
              </a14:hiddenFill>
            </a:ext>
          </a:extLst>
        </p:spPr>
      </p:pic>
      <p:sp>
        <p:nvSpPr>
          <p:cNvPr id="9" name="Flowchart: Document 47">
            <a:extLst>
              <a:ext uri="{FF2B5EF4-FFF2-40B4-BE49-F238E27FC236}">
                <a16:creationId xmlns:a16="http://schemas.microsoft.com/office/drawing/2014/main" id="{60F5573E-0A06-A44A-B092-E8158095DA8F}"/>
              </a:ext>
            </a:extLst>
          </p:cNvPr>
          <p:cNvSpPr/>
          <p:nvPr/>
        </p:nvSpPr>
        <p:spPr>
          <a:xfrm rot="5400000" flipH="1">
            <a:off x="3205983" y="3230696"/>
            <a:ext cx="6772694" cy="481914"/>
          </a:xfrm>
          <a:prstGeom prst="flowChartDocument">
            <a:avLst/>
          </a:prstGeom>
          <a:solidFill>
            <a:srgbClr val="FFC00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53419132-5C25-334C-BBF6-7515AF86E776}"/>
              </a:ext>
            </a:extLst>
          </p:cNvPr>
          <p:cNvSpPr txBox="1"/>
          <p:nvPr/>
        </p:nvSpPr>
        <p:spPr>
          <a:xfrm>
            <a:off x="-17394" y="85306"/>
            <a:ext cx="12209394" cy="769441"/>
          </a:xfrm>
          <a:prstGeom prst="rect">
            <a:avLst/>
          </a:prstGeom>
          <a:solidFill>
            <a:srgbClr val="FFC000"/>
          </a:solid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Silent 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Tree>
    <p:extLst>
      <p:ext uri="{BB962C8B-B14F-4D97-AF65-F5344CB8AC3E}">
        <p14:creationId xmlns:p14="http://schemas.microsoft.com/office/powerpoint/2010/main" val="160713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ope tells U.S. high school students their voice, ideas, faith matter - OSV  News">
            <a:extLst>
              <a:ext uri="{FF2B5EF4-FFF2-40B4-BE49-F238E27FC236}">
                <a16:creationId xmlns:a16="http://schemas.microsoft.com/office/drawing/2014/main" id="{112B094C-6B77-9545-89C9-88ADB97E64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20" r="34685"/>
          <a:stretch/>
        </p:blipFill>
        <p:spPr bwMode="auto">
          <a:xfrm>
            <a:off x="6641238" y="0"/>
            <a:ext cx="564703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69838" y="3134"/>
            <a:ext cx="5467105" cy="6857999"/>
          </a:xfrm>
          <a:prstGeom prst="rect">
            <a:avLst/>
          </a:prstGeom>
          <a:solidFill>
            <a:srgbClr val="F84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p:cNvSpPr txBox="1">
            <a:spLocks/>
          </p:cNvSpPr>
          <p:nvPr/>
        </p:nvSpPr>
        <p:spPr>
          <a:xfrm rot="15899187">
            <a:off x="-2368374" y="3615106"/>
            <a:ext cx="5640581" cy="87416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8000" dirty="0">
              <a:ln w="38100">
                <a:noFill/>
              </a:ln>
              <a:solidFill>
                <a:srgbClr val="BB1F75"/>
              </a:solidFill>
              <a:latin typeface="Berlin Sans FB Demi" panose="020E0802020502020306" pitchFamily="34" charset="0"/>
            </a:endParaRPr>
          </a:p>
          <a:p>
            <a:pPr algn="ctr"/>
            <a:r>
              <a:rPr lang="en-GB" sz="4800" b="1" dirty="0">
                <a:ln w="38100">
                  <a:noFill/>
                </a:ln>
                <a:solidFill>
                  <a:srgbClr val="FF6600"/>
                </a:solidFill>
                <a:latin typeface="Century Gothic" panose="020B0502020202020204" pitchFamily="34" charset="0"/>
              </a:rPr>
              <a:t>BRIGHT IDEA</a:t>
            </a:r>
          </a:p>
        </p:txBody>
      </p:sp>
      <p:sp>
        <p:nvSpPr>
          <p:cNvPr id="19" name="Flowchart: Document 18"/>
          <p:cNvSpPr/>
          <p:nvPr/>
        </p:nvSpPr>
        <p:spPr>
          <a:xfrm rot="5224282">
            <a:off x="-2578262" y="3103777"/>
            <a:ext cx="7188472" cy="650447"/>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012634" y="-508134"/>
            <a:ext cx="533400" cy="3154710"/>
          </a:xfrm>
          <a:prstGeom prst="rect">
            <a:avLst/>
          </a:prstGeom>
          <a:noFill/>
        </p:spPr>
        <p:txBody>
          <a:bodyPr wrap="square" rtlCol="0">
            <a:spAutoFit/>
          </a:bodyPr>
          <a:lstStyle/>
          <a:p>
            <a:r>
              <a:rPr lang="en-GB" sz="19900" dirty="0">
                <a:solidFill>
                  <a:srgbClr val="FFFF00"/>
                </a:solidFill>
                <a:effectLst>
                  <a:outerShdw blurRad="38100" dist="38100" dir="2700000" algn="tl">
                    <a:srgbClr val="000000">
                      <a:alpha val="43137"/>
                    </a:srgbClr>
                  </a:outerShdw>
                </a:effectLst>
              </a:rPr>
              <a:t>“</a:t>
            </a:r>
          </a:p>
        </p:txBody>
      </p:sp>
      <p:sp>
        <p:nvSpPr>
          <p:cNvPr id="12" name="TextBox 11"/>
          <p:cNvSpPr txBox="1"/>
          <p:nvPr/>
        </p:nvSpPr>
        <p:spPr>
          <a:xfrm>
            <a:off x="1546034" y="264508"/>
            <a:ext cx="4969286" cy="5632311"/>
          </a:xfrm>
          <a:prstGeom prst="rect">
            <a:avLst/>
          </a:prstGeom>
          <a:noFill/>
        </p:spPr>
        <p:txBody>
          <a:bodyPr wrap="square" rtlCol="0">
            <a:spAutoFit/>
          </a:bodyPr>
          <a:lstStyle/>
          <a:p>
            <a:pPr algn="ctr"/>
            <a:r>
              <a:rPr lang="en-GB" sz="7200" b="1" dirty="0">
                <a:solidFill>
                  <a:schemeClr val="bg1"/>
                </a:solidFill>
              </a:rPr>
              <a:t>Be open to what the Lord has in store for you</a:t>
            </a:r>
          </a:p>
        </p:txBody>
      </p:sp>
      <p:sp>
        <p:nvSpPr>
          <p:cNvPr id="11" name="TextBox 10"/>
          <p:cNvSpPr txBox="1"/>
          <p:nvPr/>
        </p:nvSpPr>
        <p:spPr>
          <a:xfrm rot="10800000">
            <a:off x="5499642" y="3003483"/>
            <a:ext cx="533400" cy="3154710"/>
          </a:xfrm>
          <a:prstGeom prst="rect">
            <a:avLst/>
          </a:prstGeom>
          <a:noFill/>
        </p:spPr>
        <p:txBody>
          <a:bodyPr wrap="square" rtlCol="0">
            <a:spAutoFit/>
          </a:bodyPr>
          <a:lstStyle/>
          <a:p>
            <a:r>
              <a:rPr lang="en-GB" sz="19900" dirty="0">
                <a:solidFill>
                  <a:srgbClr val="FFFF00"/>
                </a:solidFill>
                <a:effectLst>
                  <a:outerShdw blurRad="38100" dist="38100" dir="2700000" algn="tl">
                    <a:srgbClr val="000000">
                      <a:alpha val="43137"/>
                    </a:srgbClr>
                  </a:outerShdw>
                </a:effectLst>
              </a:rPr>
              <a:t>“</a:t>
            </a:r>
          </a:p>
        </p:txBody>
      </p:sp>
      <p:sp>
        <p:nvSpPr>
          <p:cNvPr id="13" name="Flowchart: Document 18">
            <a:extLst>
              <a:ext uri="{FF2B5EF4-FFF2-40B4-BE49-F238E27FC236}">
                <a16:creationId xmlns:a16="http://schemas.microsoft.com/office/drawing/2014/main" id="{A7B52491-D6C2-BB47-B78D-189CEECF4B10}"/>
              </a:ext>
            </a:extLst>
          </p:cNvPr>
          <p:cNvSpPr/>
          <p:nvPr/>
        </p:nvSpPr>
        <p:spPr>
          <a:xfrm rot="16351725">
            <a:off x="3152290" y="2987949"/>
            <a:ext cx="7188472" cy="858806"/>
          </a:xfrm>
          <a:prstGeom prst="flowChartDocumen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1635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D28AAA1A-8A9E-C148-B046-4449EFE83F7F}"/>
              </a:ext>
            </a:extLst>
          </p:cNvPr>
          <p:cNvPicPr>
            <a:picLocks noChangeAspect="1"/>
          </p:cNvPicPr>
          <p:nvPr/>
        </p:nvPicPr>
        <p:blipFill rotWithShape="1">
          <a:blip r:embed="rId2"/>
          <a:srcRect l="24729" t="29444" r="29763" b="25331"/>
          <a:stretch/>
        </p:blipFill>
        <p:spPr>
          <a:xfrm>
            <a:off x="0" y="33152"/>
            <a:ext cx="12192000" cy="6824848"/>
          </a:xfrm>
          <a:prstGeom prst="rect">
            <a:avLst/>
          </a:prstGeom>
        </p:spPr>
      </p:pic>
    </p:spTree>
    <p:extLst>
      <p:ext uri="{BB962C8B-B14F-4D97-AF65-F5344CB8AC3E}">
        <p14:creationId xmlns:p14="http://schemas.microsoft.com/office/powerpoint/2010/main" val="2179089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paper background">
            <a:extLst>
              <a:ext uri="{FF2B5EF4-FFF2-40B4-BE49-F238E27FC236}">
                <a16:creationId xmlns:a16="http://schemas.microsoft.com/office/drawing/2014/main" id="{F1980807-9F74-A146-A6BE-6B20753F2053}"/>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298315" y="197546"/>
            <a:ext cx="11631037" cy="6475628"/>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Document 13">
            <a:extLst>
              <a:ext uri="{FF2B5EF4-FFF2-40B4-BE49-F238E27FC236}">
                <a16:creationId xmlns:a16="http://schemas.microsoft.com/office/drawing/2014/main" id="{D948644F-D159-5140-B90B-0118FDF1BFC3}"/>
              </a:ext>
            </a:extLst>
          </p:cNvPr>
          <p:cNvSpPr/>
          <p:nvPr/>
        </p:nvSpPr>
        <p:spPr>
          <a:xfrm>
            <a:off x="298315" y="249659"/>
            <a:ext cx="11631037" cy="827607"/>
          </a:xfrm>
          <a:prstGeom prst="flowChartDocument">
            <a:avLst/>
          </a:prstGeom>
          <a:solidFill>
            <a:schemeClr val="accent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DF88634A-4EC2-864B-B4E0-DF90FA922B32}"/>
              </a:ext>
            </a:extLst>
          </p:cNvPr>
          <p:cNvSpPr>
            <a:spLocks noGrp="1"/>
          </p:cNvSpPr>
          <p:nvPr>
            <p:ph type="title"/>
          </p:nvPr>
        </p:nvSpPr>
        <p:spPr>
          <a:xfrm>
            <a:off x="838200" y="249660"/>
            <a:ext cx="10515600" cy="629867"/>
          </a:xfrm>
        </p:spPr>
        <p:txBody>
          <a:bodyPr>
            <a:normAutofit/>
          </a:bodyPr>
          <a:lstStyle/>
          <a:p>
            <a:pPr algn="ctr"/>
            <a:r>
              <a:rPr lang="en-GB" sz="3600" i="1" dirty="0">
                <a:latin typeface="Century Gothic" panose="020B0502020202020204" pitchFamily="34" charset="0"/>
              </a:rPr>
              <a:t>Let us pray:</a:t>
            </a:r>
          </a:p>
        </p:txBody>
      </p:sp>
      <p:sp>
        <p:nvSpPr>
          <p:cNvPr id="5" name="Rectangle: Rounded Corners 91">
            <a:extLst>
              <a:ext uri="{FF2B5EF4-FFF2-40B4-BE49-F238E27FC236}">
                <a16:creationId xmlns:a16="http://schemas.microsoft.com/office/drawing/2014/main" id="{57648D28-056B-3B44-8B27-1673E98872BE}"/>
              </a:ext>
            </a:extLst>
          </p:cNvPr>
          <p:cNvSpPr/>
          <p:nvPr/>
        </p:nvSpPr>
        <p:spPr>
          <a:xfrm>
            <a:off x="262647" y="197546"/>
            <a:ext cx="11702374" cy="6410794"/>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Content Placeholder 2">
            <a:extLst>
              <a:ext uri="{FF2B5EF4-FFF2-40B4-BE49-F238E27FC236}">
                <a16:creationId xmlns:a16="http://schemas.microsoft.com/office/drawing/2014/main" id="{264B34D8-C911-2D45-886B-236C4958F0F1}"/>
              </a:ext>
            </a:extLst>
          </p:cNvPr>
          <p:cNvSpPr>
            <a:spLocks noGrp="1"/>
          </p:cNvSpPr>
          <p:nvPr>
            <p:ph idx="1"/>
          </p:nvPr>
        </p:nvSpPr>
        <p:spPr>
          <a:xfrm>
            <a:off x="226979" y="1093529"/>
            <a:ext cx="11666706" cy="4957024"/>
          </a:xfrm>
        </p:spPr>
        <p:txBody>
          <a:bodyPr>
            <a:noAutofit/>
          </a:bodyPr>
          <a:lstStyle/>
          <a:p>
            <a:pPr marL="0" indent="0" algn="ctr">
              <a:lnSpc>
                <a:spcPct val="100000"/>
              </a:lnSpc>
              <a:spcBef>
                <a:spcPts val="0"/>
              </a:spcBef>
              <a:buNone/>
            </a:pPr>
            <a:r>
              <a:rPr lang="en-GB" sz="4000" dirty="0">
                <a:latin typeface="Century Gothic" panose="020B0502020202020204" pitchFamily="34" charset="0"/>
              </a:rPr>
              <a:t>Dear Lord,</a:t>
            </a:r>
          </a:p>
          <a:p>
            <a:pPr marL="0" indent="0" algn="ctr">
              <a:lnSpc>
                <a:spcPct val="100000"/>
              </a:lnSpc>
              <a:spcBef>
                <a:spcPts val="0"/>
              </a:spcBef>
              <a:buNone/>
            </a:pPr>
            <a:endParaRPr lang="en-GB" sz="2400" dirty="0">
              <a:latin typeface="Century Gothic" panose="020B0502020202020204" pitchFamily="34" charset="0"/>
            </a:endParaRPr>
          </a:p>
          <a:p>
            <a:pPr marL="0" indent="0" algn="ctr">
              <a:lnSpc>
                <a:spcPct val="100000"/>
              </a:lnSpc>
              <a:spcBef>
                <a:spcPts val="0"/>
              </a:spcBef>
              <a:buNone/>
            </a:pPr>
            <a:r>
              <a:rPr lang="en-GB" sz="3600" dirty="0">
                <a:latin typeface="Century Gothic" panose="020B0502020202020204" pitchFamily="34" charset="0"/>
              </a:rPr>
              <a:t>you sent Jesus as the Lamb of God to take away the sins of the world. </a:t>
            </a:r>
          </a:p>
          <a:p>
            <a:pPr marL="0" indent="0" algn="ctr">
              <a:lnSpc>
                <a:spcPct val="100000"/>
              </a:lnSpc>
              <a:spcBef>
                <a:spcPts val="0"/>
              </a:spcBef>
              <a:buNone/>
            </a:pPr>
            <a:r>
              <a:rPr lang="en-GB" sz="3600" dirty="0">
                <a:latin typeface="Century Gothic" panose="020B0502020202020204" pitchFamily="34" charset="0"/>
              </a:rPr>
              <a:t>Fill our hearts with your Spirit so we may follow him. Help us to listen to your call and trust in your plan. May we bring your light to others each day. </a:t>
            </a:r>
          </a:p>
          <a:p>
            <a:pPr marL="0" indent="0" algn="ctr">
              <a:lnSpc>
                <a:spcPct val="100000"/>
              </a:lnSpc>
              <a:spcBef>
                <a:spcPts val="0"/>
              </a:spcBef>
              <a:buNone/>
            </a:pPr>
            <a:r>
              <a:rPr lang="en-GB" sz="4000" b="1" dirty="0">
                <a:solidFill>
                  <a:srgbClr val="FF0000"/>
                </a:solidFill>
                <a:latin typeface="Century Gothic" panose="020B0502020202020204" pitchFamily="34" charset="0"/>
              </a:rPr>
              <a:t>Amen.</a:t>
            </a:r>
          </a:p>
          <a:p>
            <a:pPr marL="0" indent="0" algn="ctr">
              <a:buNone/>
            </a:pPr>
            <a:endParaRPr lang="en-GB" sz="3200" dirty="0">
              <a:latin typeface="Century Gothic" panose="020B0502020202020204" pitchFamily="34" charset="0"/>
            </a:endParaRPr>
          </a:p>
        </p:txBody>
      </p:sp>
    </p:spTree>
    <p:extLst>
      <p:ext uri="{BB962C8B-B14F-4D97-AF65-F5344CB8AC3E}">
        <p14:creationId xmlns:p14="http://schemas.microsoft.com/office/powerpoint/2010/main" val="413362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par>
                                <p:cTn id="8" presetID="10" presetClass="entr" presetSubtype="0" fill="hold" nodeType="withEffect">
                                  <p:stCondLst>
                                    <p:cond delay="50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1250"/>
                                        <p:tgtEl>
                                          <p:spTgt spid="6">
                                            <p:txEl>
                                              <p:pRg st="0" end="0"/>
                                            </p:txEl>
                                          </p:spTgt>
                                        </p:tgtEl>
                                      </p:cBhvr>
                                    </p:animEffect>
                                  </p:childTnLst>
                                </p:cTn>
                              </p:par>
                              <p:par>
                                <p:cTn id="11" presetID="10" presetClass="entr" presetSubtype="0" fill="hold" nodeType="withEffect">
                                  <p:stCondLst>
                                    <p:cond delay="50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1250"/>
                                        <p:tgtEl>
                                          <p:spTgt spid="6">
                                            <p:txEl>
                                              <p:pRg st="2" end="2"/>
                                            </p:txEl>
                                          </p:spTgt>
                                        </p:tgtEl>
                                      </p:cBhvr>
                                    </p:animEffect>
                                  </p:childTnLst>
                                </p:cTn>
                              </p:par>
                              <p:par>
                                <p:cTn id="14" presetID="10" presetClass="entr" presetSubtype="0" fill="hold" nodeType="withEffect">
                                  <p:stCondLst>
                                    <p:cond delay="50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1250"/>
                                        <p:tgtEl>
                                          <p:spTgt spid="6">
                                            <p:txEl>
                                              <p:pRg st="3" end="3"/>
                                            </p:txEl>
                                          </p:spTgt>
                                        </p:tgtEl>
                                      </p:cBhvr>
                                    </p:animEffect>
                                  </p:childTnLst>
                                </p:cTn>
                              </p:par>
                              <p:par>
                                <p:cTn id="17" presetID="10" presetClass="entr" presetSubtype="0" fill="hold" nodeType="withEffect">
                                  <p:stCondLst>
                                    <p:cond delay="50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25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Image result for paper background">
            <a:extLst>
              <a:ext uri="{FF2B5EF4-FFF2-40B4-BE49-F238E27FC236}">
                <a16:creationId xmlns:a16="http://schemas.microsoft.com/office/drawing/2014/main" id="{97208226-1F00-E347-8487-BE956790231D}"/>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6" y="297160"/>
            <a:ext cx="11454087" cy="637601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325797"/>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5" name="Rectangle: Rounded Corners 91">
            <a:extLst>
              <a:ext uri="{FF2B5EF4-FFF2-40B4-BE49-F238E27FC236}">
                <a16:creationId xmlns:a16="http://schemas.microsoft.com/office/drawing/2014/main" id="{6928298C-927B-3A4B-8FE4-77EFE53B5E69}"/>
              </a:ext>
            </a:extLst>
          </p:cNvPr>
          <p:cNvSpPr/>
          <p:nvPr/>
        </p:nvSpPr>
        <p:spPr>
          <a:xfrm>
            <a:off x="296926" y="297159"/>
            <a:ext cx="11510063" cy="6369609"/>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789591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11693f7100_0_2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218" name="Google Shape;218;g311693f7100_0_24"/>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219" name="Google Shape;219;g311693f7100_0_24"/>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40176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2393594-34F6-4ABA-859F-CCBA24193CC2}"/>
              </a:ext>
            </a:extLst>
          </p:cNvPr>
          <p:cNvSpPr/>
          <p:nvPr/>
        </p:nvSpPr>
        <p:spPr>
          <a:xfrm>
            <a:off x="-1" y="-15179"/>
            <a:ext cx="12192000" cy="6883718"/>
          </a:xfrm>
          <a:prstGeom prst="rect">
            <a:avLst/>
          </a:prstGeom>
          <a:solidFill>
            <a:srgbClr val="CCD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Rounded Corners 38">
            <a:extLst>
              <a:ext uri="{FF2B5EF4-FFF2-40B4-BE49-F238E27FC236}">
                <a16:creationId xmlns:a16="http://schemas.microsoft.com/office/drawing/2014/main" id="{7CFB2144-890C-4856-9D9E-E36FC9319F84}"/>
              </a:ext>
            </a:extLst>
          </p:cNvPr>
          <p:cNvSpPr/>
          <p:nvPr/>
        </p:nvSpPr>
        <p:spPr>
          <a:xfrm>
            <a:off x="279400" y="1193804"/>
            <a:ext cx="11595100" cy="4965700"/>
          </a:xfrm>
          <a:prstGeom prst="roundRect">
            <a:avLst>
              <a:gd name="adj" fmla="val 5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4" name="Table 4">
            <a:extLst>
              <a:ext uri="{FF2B5EF4-FFF2-40B4-BE49-F238E27FC236}">
                <a16:creationId xmlns:a16="http://schemas.microsoft.com/office/drawing/2014/main" id="{EB5C5CCF-9959-41B1-BDAB-7D832D105473}"/>
              </a:ext>
            </a:extLst>
          </p:cNvPr>
          <p:cNvGraphicFramePr>
            <a:graphicFrameLocks noGrp="1"/>
          </p:cNvGraphicFramePr>
          <p:nvPr>
            <p:ph idx="1"/>
          </p:nvPr>
        </p:nvGraphicFramePr>
        <p:xfrm>
          <a:off x="419100" y="1317629"/>
          <a:ext cx="11315700" cy="4724400"/>
        </p:xfrm>
        <a:graphic>
          <a:graphicData uri="http://schemas.openxmlformats.org/drawingml/2006/table">
            <a:tbl>
              <a:tblPr firstRow="1" bandRow="1">
                <a:tableStyleId>{5C22544A-7EE6-4342-B048-85BDC9FD1C3A}</a:tableStyleId>
              </a:tblPr>
              <a:tblGrid>
                <a:gridCol w="1155700">
                  <a:extLst>
                    <a:ext uri="{9D8B030D-6E8A-4147-A177-3AD203B41FA5}">
                      <a16:colId xmlns:a16="http://schemas.microsoft.com/office/drawing/2014/main" val="532597081"/>
                    </a:ext>
                  </a:extLst>
                </a:gridCol>
                <a:gridCol w="4502150">
                  <a:extLst>
                    <a:ext uri="{9D8B030D-6E8A-4147-A177-3AD203B41FA5}">
                      <a16:colId xmlns:a16="http://schemas.microsoft.com/office/drawing/2014/main" val="807795615"/>
                    </a:ext>
                  </a:extLst>
                </a:gridCol>
                <a:gridCol w="1174750">
                  <a:extLst>
                    <a:ext uri="{9D8B030D-6E8A-4147-A177-3AD203B41FA5}">
                      <a16:colId xmlns:a16="http://schemas.microsoft.com/office/drawing/2014/main" val="476671710"/>
                    </a:ext>
                  </a:extLst>
                </a:gridCol>
                <a:gridCol w="4483100">
                  <a:extLst>
                    <a:ext uri="{9D8B030D-6E8A-4147-A177-3AD203B41FA5}">
                      <a16:colId xmlns:a16="http://schemas.microsoft.com/office/drawing/2014/main" val="613940743"/>
                    </a:ext>
                  </a:extLst>
                </a:gridCol>
              </a:tblGrid>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G</a:t>
                      </a:r>
                      <a:r>
                        <a:rPr lang="en-US" sz="2400" dirty="0">
                          <a:solidFill>
                            <a:schemeClr val="tx1"/>
                          </a:solidFill>
                        </a:rPr>
                        <a:t>IVING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Do things for others</a:t>
                      </a:r>
                      <a:endParaRPr lang="en-GB" sz="2400" b="0" dirty="0">
                        <a:solidFill>
                          <a:schemeClr val="tx1"/>
                        </a:solidFill>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D</a:t>
                      </a:r>
                      <a:r>
                        <a:rPr lang="en-US" sz="2400" dirty="0">
                          <a:solidFill>
                            <a:schemeClr val="tx1"/>
                          </a:solidFill>
                        </a:rPr>
                        <a:t>IRECTION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Have goals to look forward to</a:t>
                      </a:r>
                      <a:endParaRPr lang="en-GB" sz="2400" b="0" dirty="0">
                        <a:solidFill>
                          <a:schemeClr val="tx1"/>
                        </a:solidFill>
                        <a:latin typeface="Candara" panose="020E0502030303020204" pitchFamily="34" charset="0"/>
                      </a:endParaRPr>
                    </a:p>
                  </a:txBody>
                  <a:tcPr>
                    <a:solidFill>
                      <a:schemeClr val="bg1"/>
                    </a:solidFill>
                  </a:tcPr>
                </a:tc>
                <a:extLst>
                  <a:ext uri="{0D108BD9-81ED-4DB2-BD59-A6C34878D82A}">
                    <a16:rowId xmlns:a16="http://schemas.microsoft.com/office/drawing/2014/main" val="3285782082"/>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ELATING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Connect with people</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ESILIENCE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Find ways to bounce back</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021671504"/>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XERCISING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Take care of your body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MOTION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Look for what’s good</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788053286"/>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Live life mindfully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CCEPTANCE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comfortable with who you are</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937385590"/>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T</a:t>
                      </a:r>
                      <a:r>
                        <a:rPr lang="en-US" sz="2400" b="1" dirty="0"/>
                        <a:t>RYING OUT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Keep learning new things</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M</a:t>
                      </a:r>
                      <a:r>
                        <a:rPr lang="en-US" sz="2400" b="1" dirty="0"/>
                        <a:t>EANING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part of something bigger</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1124560825"/>
                  </a:ext>
                </a:extLst>
              </a:tr>
            </a:tbl>
          </a:graphicData>
        </a:graphic>
      </p:graphicFrame>
      <p:sp>
        <p:nvSpPr>
          <p:cNvPr id="7" name="Flowchart: Document 6">
            <a:extLst>
              <a:ext uri="{FF2B5EF4-FFF2-40B4-BE49-F238E27FC236}">
                <a16:creationId xmlns:a16="http://schemas.microsoft.com/office/drawing/2014/main" id="{E88AC674-EB92-4B35-B8F6-03282E9AE541}"/>
              </a:ext>
            </a:extLst>
          </p:cNvPr>
          <p:cNvSpPr/>
          <p:nvPr/>
        </p:nvSpPr>
        <p:spPr>
          <a:xfrm>
            <a:off x="0" y="1"/>
            <a:ext cx="12192001" cy="1066800"/>
          </a:xfrm>
          <a:prstGeom prst="flowChartDocument">
            <a:avLst/>
          </a:prstGeom>
          <a:solidFill>
            <a:srgbClr val="0070C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9EA92D1C-E523-4E33-AB46-C53D274E4AF1}"/>
              </a:ext>
            </a:extLst>
          </p:cNvPr>
          <p:cNvSpPr txBox="1"/>
          <p:nvPr/>
        </p:nvSpPr>
        <p:spPr>
          <a:xfrm>
            <a:off x="0" y="57020"/>
            <a:ext cx="12192000" cy="769441"/>
          </a:xfrm>
          <a:prstGeom prst="rect">
            <a:avLst/>
          </a:prstGeom>
          <a:noFill/>
        </p:spPr>
        <p:txBody>
          <a:bodyPr wrap="square" rtlCol="0">
            <a:spAutoFit/>
          </a:bodyPr>
          <a:lstStyle/>
          <a:p>
            <a:pPr algn="ctr"/>
            <a:r>
              <a:rPr lang="en-GB" sz="4400" b="1" dirty="0">
                <a:solidFill>
                  <a:schemeClr val="bg1"/>
                </a:solidFill>
                <a:effectLst>
                  <a:outerShdw blurRad="38100" dist="38100" dir="2700000" algn="tl">
                    <a:srgbClr val="000000">
                      <a:alpha val="43137"/>
                    </a:srgbClr>
                  </a:outerShdw>
                </a:effectLst>
                <a:latin typeface="Century Gothic" panose="020B0502020202020204" pitchFamily="34" charset="0"/>
              </a:rPr>
              <a:t>GREAT DREAM: 10 Keys to Happier Living</a:t>
            </a:r>
            <a:endPar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sp>
        <p:nvSpPr>
          <p:cNvPr id="11" name="Oval 10">
            <a:extLst>
              <a:ext uri="{FF2B5EF4-FFF2-40B4-BE49-F238E27FC236}">
                <a16:creationId xmlns:a16="http://schemas.microsoft.com/office/drawing/2014/main" id="{7628E98C-EA22-4429-8F69-0F65D96BC32F}"/>
              </a:ext>
            </a:extLst>
          </p:cNvPr>
          <p:cNvSpPr/>
          <p:nvPr/>
        </p:nvSpPr>
        <p:spPr>
          <a:xfrm>
            <a:off x="573582" y="2296076"/>
            <a:ext cx="886917" cy="886917"/>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4958069B-621D-4B7F-A1DC-8A483DF3D694}"/>
              </a:ext>
            </a:extLst>
          </p:cNvPr>
          <p:cNvSpPr/>
          <p:nvPr/>
        </p:nvSpPr>
        <p:spPr>
          <a:xfrm>
            <a:off x="573582" y="3227275"/>
            <a:ext cx="886918" cy="886918"/>
          </a:xfrm>
          <a:prstGeom prst="ellipse">
            <a:avLst/>
          </a:prstGeom>
          <a:solidFill>
            <a:srgbClr val="4D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157A8E4B-D485-4C4F-BE5B-146844D89627}"/>
              </a:ext>
            </a:extLst>
          </p:cNvPr>
          <p:cNvSpPr/>
          <p:nvPr/>
        </p:nvSpPr>
        <p:spPr>
          <a:xfrm>
            <a:off x="560726" y="4185000"/>
            <a:ext cx="901700" cy="886918"/>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4D0DF804-EC48-4E44-8191-33AEA754F5D3}"/>
              </a:ext>
            </a:extLst>
          </p:cNvPr>
          <p:cNvSpPr/>
          <p:nvPr/>
        </p:nvSpPr>
        <p:spPr>
          <a:xfrm>
            <a:off x="573582" y="5139931"/>
            <a:ext cx="886919" cy="886919"/>
          </a:xfrm>
          <a:prstGeom prst="ellipse">
            <a:avLst/>
          </a:prstGeom>
          <a:solidFill>
            <a:srgbClr val="FBC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B74B099C-65ED-4195-818D-CFB9E2DE38F5}"/>
              </a:ext>
            </a:extLst>
          </p:cNvPr>
          <p:cNvSpPr/>
          <p:nvPr/>
        </p:nvSpPr>
        <p:spPr>
          <a:xfrm>
            <a:off x="6228869" y="1361447"/>
            <a:ext cx="858341" cy="858341"/>
          </a:xfrm>
          <a:prstGeom prst="ellipse">
            <a:avLst/>
          </a:prstGeom>
          <a:solidFill>
            <a:srgbClr val="89C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a16="http://schemas.microsoft.com/office/drawing/2014/main" id="{0D6B52FB-4345-42EA-B170-77E90EE63B81}"/>
              </a:ext>
            </a:extLst>
          </p:cNvPr>
          <p:cNvSpPr/>
          <p:nvPr/>
        </p:nvSpPr>
        <p:spPr>
          <a:xfrm>
            <a:off x="6239375" y="2293166"/>
            <a:ext cx="886919" cy="886919"/>
          </a:xfrm>
          <a:prstGeom prst="ellipse">
            <a:avLst/>
          </a:prstGeom>
          <a:solidFill>
            <a:srgbClr val="4E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A7A0E9F7-D28F-4265-8E1F-4AF54B416778}"/>
              </a:ext>
            </a:extLst>
          </p:cNvPr>
          <p:cNvSpPr/>
          <p:nvPr/>
        </p:nvSpPr>
        <p:spPr>
          <a:xfrm>
            <a:off x="6239375" y="3240856"/>
            <a:ext cx="886919" cy="886919"/>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Oval 31">
            <a:extLst>
              <a:ext uri="{FF2B5EF4-FFF2-40B4-BE49-F238E27FC236}">
                <a16:creationId xmlns:a16="http://schemas.microsoft.com/office/drawing/2014/main" id="{EA58781F-96AD-4A10-95B0-E9678C994F52}"/>
              </a:ext>
            </a:extLst>
          </p:cNvPr>
          <p:cNvSpPr/>
          <p:nvPr/>
        </p:nvSpPr>
        <p:spPr>
          <a:xfrm>
            <a:off x="6237243" y="4199439"/>
            <a:ext cx="875423" cy="875423"/>
          </a:xfrm>
          <a:prstGeom prst="ellipse">
            <a:avLst/>
          </a:prstGeom>
          <a:solidFill>
            <a:srgbClr val="FB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Oval 34">
            <a:extLst>
              <a:ext uri="{FF2B5EF4-FFF2-40B4-BE49-F238E27FC236}">
                <a16:creationId xmlns:a16="http://schemas.microsoft.com/office/drawing/2014/main" id="{6558154A-F819-4DC7-A4FA-225EA12D6B68}"/>
              </a:ext>
            </a:extLst>
          </p:cNvPr>
          <p:cNvSpPr/>
          <p:nvPr/>
        </p:nvSpPr>
        <p:spPr>
          <a:xfrm>
            <a:off x="6281751" y="5149388"/>
            <a:ext cx="824271" cy="824271"/>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Oval 49">
            <a:extLst>
              <a:ext uri="{FF2B5EF4-FFF2-40B4-BE49-F238E27FC236}">
                <a16:creationId xmlns:a16="http://schemas.microsoft.com/office/drawing/2014/main" id="{52C8D290-7392-4678-BCAA-9C1BA23FADC7}"/>
              </a:ext>
            </a:extLst>
          </p:cNvPr>
          <p:cNvSpPr/>
          <p:nvPr/>
        </p:nvSpPr>
        <p:spPr>
          <a:xfrm>
            <a:off x="573582" y="1334901"/>
            <a:ext cx="885877" cy="885877"/>
          </a:xfrm>
          <a:prstGeom prst="ellipse">
            <a:avLst/>
          </a:prstGeom>
          <a:solidFill>
            <a:srgbClr val="FC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TextBox 53">
            <a:extLst>
              <a:ext uri="{FF2B5EF4-FFF2-40B4-BE49-F238E27FC236}">
                <a16:creationId xmlns:a16="http://schemas.microsoft.com/office/drawing/2014/main" id="{C7FCEE10-CC6B-4372-898E-8C918D0AAD09}"/>
              </a:ext>
            </a:extLst>
          </p:cNvPr>
          <p:cNvSpPr txBox="1"/>
          <p:nvPr/>
        </p:nvSpPr>
        <p:spPr>
          <a:xfrm>
            <a:off x="-3" y="6270172"/>
            <a:ext cx="12192003" cy="584775"/>
          </a:xfrm>
          <a:prstGeom prst="rect">
            <a:avLst/>
          </a:prstGeom>
          <a:noFill/>
        </p:spPr>
        <p:txBody>
          <a:bodyPr wrap="square" rtlCol="0">
            <a:spAutoFit/>
          </a:bodyPr>
          <a:lstStyle/>
          <a:p>
            <a:pPr algn="ctr"/>
            <a:r>
              <a:rPr lang="en-US" sz="3200" b="1" i="1" dirty="0">
                <a:solidFill>
                  <a:srgbClr val="D91C52"/>
                </a:solidFill>
                <a:latin typeface="Century Gothic" panose="020B0502020202020204" pitchFamily="34" charset="0"/>
                <a:cs typeface="MV Boli" panose="02000500030200090000" pitchFamily="2" charset="0"/>
              </a:rPr>
              <a:t>BE KIND TO YOUR MIND</a:t>
            </a:r>
            <a:endParaRPr lang="en-GB" sz="3200" b="1" i="1" dirty="0">
              <a:solidFill>
                <a:srgbClr val="D91C52"/>
              </a:solidFill>
              <a:latin typeface="Century Gothic" panose="020B0502020202020204" pitchFamily="34" charset="0"/>
              <a:cs typeface="MV Boli" panose="02000500030200090000" pitchFamily="2" charset="0"/>
            </a:endParaRPr>
          </a:p>
        </p:txBody>
      </p:sp>
      <p:pic>
        <p:nvPicPr>
          <p:cNvPr id="3" name="Picture 2">
            <a:extLst>
              <a:ext uri="{FF2B5EF4-FFF2-40B4-BE49-F238E27FC236}">
                <a16:creationId xmlns:a16="http://schemas.microsoft.com/office/drawing/2014/main" id="{442AD11D-EF12-4459-02F5-391A86E8C999}"/>
              </a:ext>
            </a:extLst>
          </p:cNvPr>
          <p:cNvPicPr>
            <a:picLocks noChangeAspect="1"/>
          </p:cNvPicPr>
          <p:nvPr/>
        </p:nvPicPr>
        <p:blipFill>
          <a:blip r:embed="rId2">
            <a:clrChange>
              <a:clrFrom>
                <a:srgbClr val="FBC512"/>
              </a:clrFrom>
              <a:clrTo>
                <a:srgbClr val="FBC512">
                  <a:alpha val="0"/>
                </a:srgbClr>
              </a:clrTo>
            </a:clrChange>
          </a:blip>
          <a:stretch>
            <a:fillRect/>
          </a:stretch>
        </p:blipFill>
        <p:spPr>
          <a:xfrm>
            <a:off x="614066" y="1554775"/>
            <a:ext cx="819100" cy="539308"/>
          </a:xfrm>
          <a:prstGeom prst="rect">
            <a:avLst/>
          </a:prstGeom>
        </p:spPr>
      </p:pic>
      <p:pic>
        <p:nvPicPr>
          <p:cNvPr id="6" name="Picture 5">
            <a:extLst>
              <a:ext uri="{FF2B5EF4-FFF2-40B4-BE49-F238E27FC236}">
                <a16:creationId xmlns:a16="http://schemas.microsoft.com/office/drawing/2014/main" id="{743B3B8A-083F-4542-6103-FE1FC0EA6DDE}"/>
              </a:ext>
            </a:extLst>
          </p:cNvPr>
          <p:cNvPicPr>
            <a:picLocks noChangeAspect="1"/>
          </p:cNvPicPr>
          <p:nvPr/>
        </p:nvPicPr>
        <p:blipFill>
          <a:blip r:embed="rId3">
            <a:clrChange>
              <a:clrFrom>
                <a:srgbClr val="89C93A"/>
              </a:clrFrom>
              <a:clrTo>
                <a:srgbClr val="89C93A">
                  <a:alpha val="0"/>
                </a:srgbClr>
              </a:clrTo>
            </a:clrChange>
          </a:blip>
          <a:stretch>
            <a:fillRect/>
          </a:stretch>
        </p:blipFill>
        <p:spPr>
          <a:xfrm>
            <a:off x="553053" y="2316837"/>
            <a:ext cx="906406" cy="824005"/>
          </a:xfrm>
          <a:prstGeom prst="rect">
            <a:avLst/>
          </a:prstGeom>
        </p:spPr>
      </p:pic>
      <p:pic>
        <p:nvPicPr>
          <p:cNvPr id="10" name="Picture 9">
            <a:extLst>
              <a:ext uri="{FF2B5EF4-FFF2-40B4-BE49-F238E27FC236}">
                <a16:creationId xmlns:a16="http://schemas.microsoft.com/office/drawing/2014/main" id="{3B9172E6-3F1D-16E7-51EC-B35EBDAACFEF}"/>
              </a:ext>
            </a:extLst>
          </p:cNvPr>
          <p:cNvPicPr>
            <a:picLocks noChangeAspect="1"/>
          </p:cNvPicPr>
          <p:nvPr/>
        </p:nvPicPr>
        <p:blipFill>
          <a:blip r:embed="rId4">
            <a:clrChange>
              <a:clrFrom>
                <a:srgbClr val="4DA2CE"/>
              </a:clrFrom>
              <a:clrTo>
                <a:srgbClr val="4DA2CE">
                  <a:alpha val="0"/>
                </a:srgbClr>
              </a:clrTo>
            </a:clrChange>
          </a:blip>
          <a:stretch>
            <a:fillRect/>
          </a:stretch>
        </p:blipFill>
        <p:spPr>
          <a:xfrm>
            <a:off x="580608" y="3306818"/>
            <a:ext cx="857137" cy="698081"/>
          </a:xfrm>
          <a:prstGeom prst="rect">
            <a:avLst/>
          </a:prstGeom>
        </p:spPr>
      </p:pic>
      <p:pic>
        <p:nvPicPr>
          <p:cNvPr id="19" name="Picture 18">
            <a:extLst>
              <a:ext uri="{FF2B5EF4-FFF2-40B4-BE49-F238E27FC236}">
                <a16:creationId xmlns:a16="http://schemas.microsoft.com/office/drawing/2014/main" id="{9E83ADC5-D239-C4AA-9816-3FCBA9CE6A0C}"/>
              </a:ext>
            </a:extLst>
          </p:cNvPr>
          <p:cNvPicPr>
            <a:picLocks noChangeAspect="1"/>
          </p:cNvPicPr>
          <p:nvPr/>
        </p:nvPicPr>
        <p:blipFill>
          <a:blip r:embed="rId5">
            <a:clrChange>
              <a:clrFrom>
                <a:srgbClr val="FE464E"/>
              </a:clrFrom>
              <a:clrTo>
                <a:srgbClr val="FE464E">
                  <a:alpha val="0"/>
                </a:srgbClr>
              </a:clrTo>
            </a:clrChange>
          </a:blip>
          <a:stretch>
            <a:fillRect/>
          </a:stretch>
        </p:blipFill>
        <p:spPr>
          <a:xfrm>
            <a:off x="643094" y="4234262"/>
            <a:ext cx="761065" cy="773610"/>
          </a:xfrm>
          <a:prstGeom prst="rect">
            <a:avLst/>
          </a:prstGeom>
        </p:spPr>
      </p:pic>
      <p:pic>
        <p:nvPicPr>
          <p:cNvPr id="25" name="Picture 24">
            <a:extLst>
              <a:ext uri="{FF2B5EF4-FFF2-40B4-BE49-F238E27FC236}">
                <a16:creationId xmlns:a16="http://schemas.microsoft.com/office/drawing/2014/main" id="{0597702A-784D-8BAE-95C6-F585AFDE9A2C}"/>
              </a:ext>
            </a:extLst>
          </p:cNvPr>
          <p:cNvPicPr>
            <a:picLocks noChangeAspect="1"/>
          </p:cNvPicPr>
          <p:nvPr/>
        </p:nvPicPr>
        <p:blipFill>
          <a:blip r:embed="rId6">
            <a:clrChange>
              <a:clrFrom>
                <a:srgbClr val="FCC512"/>
              </a:clrFrom>
              <a:clrTo>
                <a:srgbClr val="FCC512">
                  <a:alpha val="0"/>
                </a:srgbClr>
              </a:clrTo>
            </a:clrChange>
          </a:blip>
          <a:stretch>
            <a:fillRect/>
          </a:stretch>
        </p:blipFill>
        <p:spPr>
          <a:xfrm>
            <a:off x="631399" y="5248734"/>
            <a:ext cx="824270" cy="715937"/>
          </a:xfrm>
          <a:prstGeom prst="rect">
            <a:avLst/>
          </a:prstGeom>
        </p:spPr>
      </p:pic>
      <p:pic>
        <p:nvPicPr>
          <p:cNvPr id="31" name="Picture 30">
            <a:extLst>
              <a:ext uri="{FF2B5EF4-FFF2-40B4-BE49-F238E27FC236}">
                <a16:creationId xmlns:a16="http://schemas.microsoft.com/office/drawing/2014/main" id="{DC3A938D-744D-E317-35D6-A8C263B0B271}"/>
              </a:ext>
            </a:extLst>
          </p:cNvPr>
          <p:cNvPicPr>
            <a:picLocks noChangeAspect="1"/>
          </p:cNvPicPr>
          <p:nvPr/>
        </p:nvPicPr>
        <p:blipFill>
          <a:blip r:embed="rId7">
            <a:clrChange>
              <a:clrFrom>
                <a:srgbClr val="89CA3B"/>
              </a:clrFrom>
              <a:clrTo>
                <a:srgbClr val="89CA3B">
                  <a:alpha val="0"/>
                </a:srgbClr>
              </a:clrTo>
            </a:clrChange>
          </a:blip>
          <a:stretch>
            <a:fillRect/>
          </a:stretch>
        </p:blipFill>
        <p:spPr>
          <a:xfrm>
            <a:off x="6243385" y="1404917"/>
            <a:ext cx="767549" cy="786738"/>
          </a:xfrm>
          <a:prstGeom prst="rect">
            <a:avLst/>
          </a:prstGeom>
        </p:spPr>
      </p:pic>
      <p:pic>
        <p:nvPicPr>
          <p:cNvPr id="37" name="Picture 36">
            <a:extLst>
              <a:ext uri="{FF2B5EF4-FFF2-40B4-BE49-F238E27FC236}">
                <a16:creationId xmlns:a16="http://schemas.microsoft.com/office/drawing/2014/main" id="{E1651652-50B5-F6A2-7C31-1902EAFE3312}"/>
              </a:ext>
            </a:extLst>
          </p:cNvPr>
          <p:cNvPicPr>
            <a:picLocks noChangeAspect="1"/>
          </p:cNvPicPr>
          <p:nvPr/>
        </p:nvPicPr>
        <p:blipFill>
          <a:blip r:embed="rId8">
            <a:clrChange>
              <a:clrFrom>
                <a:srgbClr val="4DA2CE"/>
              </a:clrFrom>
              <a:clrTo>
                <a:srgbClr val="4DA2CE">
                  <a:alpha val="0"/>
                </a:srgbClr>
              </a:clrTo>
            </a:clrChange>
          </a:blip>
          <a:stretch>
            <a:fillRect/>
          </a:stretch>
        </p:blipFill>
        <p:spPr>
          <a:xfrm>
            <a:off x="6267237" y="2359195"/>
            <a:ext cx="817664" cy="808728"/>
          </a:xfrm>
          <a:prstGeom prst="rect">
            <a:avLst/>
          </a:prstGeom>
        </p:spPr>
      </p:pic>
      <p:pic>
        <p:nvPicPr>
          <p:cNvPr id="41" name="Picture 40">
            <a:extLst>
              <a:ext uri="{FF2B5EF4-FFF2-40B4-BE49-F238E27FC236}">
                <a16:creationId xmlns:a16="http://schemas.microsoft.com/office/drawing/2014/main" id="{1ED25811-3CBF-BE40-38E9-0B3D30D2C4A8}"/>
              </a:ext>
            </a:extLst>
          </p:cNvPr>
          <p:cNvPicPr>
            <a:picLocks noChangeAspect="1"/>
          </p:cNvPicPr>
          <p:nvPr/>
        </p:nvPicPr>
        <p:blipFill>
          <a:blip r:embed="rId9">
            <a:clrChange>
              <a:clrFrom>
                <a:srgbClr val="FE464E"/>
              </a:clrFrom>
              <a:clrTo>
                <a:srgbClr val="FE464E">
                  <a:alpha val="0"/>
                </a:srgbClr>
              </a:clrTo>
            </a:clrChange>
          </a:blip>
          <a:stretch>
            <a:fillRect/>
          </a:stretch>
        </p:blipFill>
        <p:spPr>
          <a:xfrm>
            <a:off x="6317432" y="3358395"/>
            <a:ext cx="767249" cy="594926"/>
          </a:xfrm>
          <a:prstGeom prst="rect">
            <a:avLst/>
          </a:prstGeom>
        </p:spPr>
      </p:pic>
      <p:pic>
        <p:nvPicPr>
          <p:cNvPr id="43" name="Picture 42">
            <a:extLst>
              <a:ext uri="{FF2B5EF4-FFF2-40B4-BE49-F238E27FC236}">
                <a16:creationId xmlns:a16="http://schemas.microsoft.com/office/drawing/2014/main" id="{832375C2-5B2A-C38F-8F17-A6AD9E390D84}"/>
              </a:ext>
            </a:extLst>
          </p:cNvPr>
          <p:cNvPicPr>
            <a:picLocks noChangeAspect="1"/>
          </p:cNvPicPr>
          <p:nvPr/>
        </p:nvPicPr>
        <p:blipFill>
          <a:blip r:embed="rId10">
            <a:clrChange>
              <a:clrFrom>
                <a:srgbClr val="FBC512"/>
              </a:clrFrom>
              <a:clrTo>
                <a:srgbClr val="FBC512">
                  <a:alpha val="0"/>
                </a:srgbClr>
              </a:clrTo>
            </a:clrChange>
          </a:blip>
          <a:stretch>
            <a:fillRect/>
          </a:stretch>
        </p:blipFill>
        <p:spPr>
          <a:xfrm>
            <a:off x="6313873" y="4339773"/>
            <a:ext cx="774620" cy="653586"/>
          </a:xfrm>
          <a:prstGeom prst="rect">
            <a:avLst/>
          </a:prstGeom>
        </p:spPr>
      </p:pic>
      <p:pic>
        <p:nvPicPr>
          <p:cNvPr id="45" name="Picture 44">
            <a:extLst>
              <a:ext uri="{FF2B5EF4-FFF2-40B4-BE49-F238E27FC236}">
                <a16:creationId xmlns:a16="http://schemas.microsoft.com/office/drawing/2014/main" id="{3D641DBF-8065-0B27-4660-C77F002572FD}"/>
              </a:ext>
            </a:extLst>
          </p:cNvPr>
          <p:cNvPicPr>
            <a:picLocks noChangeAspect="1"/>
          </p:cNvPicPr>
          <p:nvPr/>
        </p:nvPicPr>
        <p:blipFill>
          <a:blip r:embed="rId11">
            <a:clrChange>
              <a:clrFrom>
                <a:srgbClr val="89CB3B"/>
              </a:clrFrom>
              <a:clrTo>
                <a:srgbClr val="89CB3B">
                  <a:alpha val="0"/>
                </a:srgbClr>
              </a:clrTo>
            </a:clrChange>
            <a:extLst>
              <a:ext uri="{BEBA8EAE-BF5A-486C-A8C5-ECC9F3942E4B}">
                <a14:imgProps xmlns:a14="http://schemas.microsoft.com/office/drawing/2010/main">
                  <a14:imgLayer r:embed="rId12">
                    <a14:imgEffect>
                      <a14:backgroundRemoval t="9877" b="93827" l="9574" r="89894">
                        <a14:foregroundMark x1="22872" y1="32099" x2="22872" y2="32099"/>
                        <a14:foregroundMark x1="41489" y1="93827" x2="41489" y2="93827"/>
                      </a14:backgroundRemoval>
                    </a14:imgEffect>
                  </a14:imgLayer>
                </a14:imgProps>
              </a:ext>
            </a:extLst>
          </a:blip>
          <a:stretch>
            <a:fillRect/>
          </a:stretch>
        </p:blipFill>
        <p:spPr>
          <a:xfrm>
            <a:off x="6284845" y="5189994"/>
            <a:ext cx="845378" cy="728464"/>
          </a:xfrm>
          <a:prstGeom prst="rect">
            <a:avLst/>
          </a:prstGeom>
        </p:spPr>
      </p:pic>
    </p:spTree>
    <p:extLst>
      <p:ext uri="{BB962C8B-B14F-4D97-AF65-F5344CB8AC3E}">
        <p14:creationId xmlns:p14="http://schemas.microsoft.com/office/powerpoint/2010/main" val="249945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t Mary's PP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 Mary's PPT Theme" id="{13B75E6D-0D2B-1240-A4BD-B72D13A0A7B2}" vid="{EFF62CFF-D2D0-CC40-9DA5-DD13E515B4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St Mary's PPT Theme</Template>
  <TotalTime>1444</TotalTime>
  <Words>687</Words>
  <Application>Microsoft Office PowerPoint</Application>
  <PresentationFormat>Widescreen</PresentationFormat>
  <Paragraphs>83</Paragraphs>
  <Slides>15</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Berlin Sans FB</vt:lpstr>
      <vt:lpstr>Berlin Sans FB Demi</vt:lpstr>
      <vt:lpstr>Calibri</vt:lpstr>
      <vt:lpstr>Calibri Light</vt:lpstr>
      <vt:lpstr>Candara</vt:lpstr>
      <vt:lpstr>Century Gothic</vt:lpstr>
      <vt:lpstr>Times New Roman</vt:lpstr>
      <vt:lpstr>St Mary's PPT Theme</vt:lpstr>
      <vt:lpstr>PowerPoint Presentation</vt:lpstr>
      <vt:lpstr>PowerPoint Presentation</vt:lpstr>
      <vt:lpstr>PowerPoint Presentation</vt:lpstr>
      <vt:lpstr>Let us remember that we are in the Holy Presence of God...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Let us pray: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Andrews, Louisa</dc:creator>
  <cp:lastModifiedBy>C Jones</cp:lastModifiedBy>
  <cp:revision>91</cp:revision>
  <dcterms:created xsi:type="dcterms:W3CDTF">2020-09-08T10:31:57Z</dcterms:created>
  <dcterms:modified xsi:type="dcterms:W3CDTF">2026-01-27T09:42:02Z</dcterms:modified>
</cp:coreProperties>
</file>