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F22988B4-ED35-4D49-9EE0-F8C68944CC83}" type="datetimeFigureOut">
              <a:rPr lang="en-GB" smtClean="0"/>
              <a:t>24/10/2018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CCD937B-C12E-4D56-8F77-40249598CD8F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How to improve your maths skills</a:t>
            </a:r>
            <a:endParaRPr lang="en-GB" dirty="0"/>
          </a:p>
        </p:txBody>
      </p:sp>
      <p:pic>
        <p:nvPicPr>
          <p:cNvPr id="1027" name="Picture 3" descr="C:\Users\Richards\AppData\Local\Microsoft\Windows\Temporary Internet Files\Content.IE5\2WU6J54L\math02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044" y="1603663"/>
            <a:ext cx="3782539" cy="24055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0576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 the formulas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Create flash cards for each formula</a:t>
            </a:r>
          </a:p>
          <a:p>
            <a:r>
              <a:rPr lang="en-GB" dirty="0" smtClean="0"/>
              <a:t>Put the Question on one side and the formula on the other </a:t>
            </a:r>
          </a:p>
          <a:p>
            <a:r>
              <a:rPr lang="en-GB" dirty="0" smtClean="0"/>
              <a:t>Test yourself or better still work with a friend and test each other.</a:t>
            </a:r>
          </a:p>
          <a:p>
            <a:r>
              <a:rPr lang="en-GB" dirty="0" smtClean="0"/>
              <a:t>For the ones you can’t remember – write them on post-it notes and stick them around your room!</a:t>
            </a:r>
            <a:endParaRPr lang="en-GB" dirty="0"/>
          </a:p>
        </p:txBody>
      </p:sp>
      <p:pic>
        <p:nvPicPr>
          <p:cNvPr id="8" name="Picture 4" descr="C:\Users\Richards\AppData\Local\Microsoft\Windows\Temporary Internet Files\Content.IE5\HRGTANII\Math_2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188640"/>
            <a:ext cx="1595062" cy="1595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96608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682747" y="1772816"/>
            <a:ext cx="5616624" cy="28803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400" dirty="0" smtClean="0"/>
              <a:t>Area of a Circle</a:t>
            </a:r>
            <a:endParaRPr lang="en-GB" sz="5400" dirty="0"/>
          </a:p>
        </p:txBody>
      </p:sp>
      <p:sp>
        <p:nvSpPr>
          <p:cNvPr id="4" name="TextBox 3"/>
          <p:cNvSpPr txBox="1"/>
          <p:nvPr/>
        </p:nvSpPr>
        <p:spPr>
          <a:xfrm>
            <a:off x="1684739" y="1988840"/>
            <a:ext cx="5616624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5000" i="1" dirty="0" smtClean="0">
              <a:solidFill>
                <a:schemeClr val="bg1"/>
              </a:solidFill>
              <a:latin typeface="Cambria Math"/>
            </a:endParaRPr>
          </a:p>
          <a:p>
            <a:endParaRPr lang="en-GB" sz="50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1702122" y="1772816"/>
                <a:ext cx="5618616" cy="2880320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5400" i="1" smtClean="0">
                          <a:latin typeface="Cambria Math"/>
                        </a:rPr>
                        <m:t>𝐴</m:t>
                      </m:r>
                      <m:r>
                        <a:rPr lang="en-GB" sz="5400" i="1" smtClean="0">
                          <a:latin typeface="Cambria Math"/>
                        </a:rPr>
                        <m:t>=</m:t>
                      </m:r>
                      <m:r>
                        <a:rPr lang="el-GR" sz="5400" i="1" smtClean="0">
                          <a:latin typeface="Cambria Math"/>
                        </a:rPr>
                        <m:t>𝜋</m:t>
                      </m:r>
                      <m:sSup>
                        <m:sSupPr>
                          <m:ctrlPr>
                            <a:rPr lang="en-GB" sz="540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en-GB" sz="5400" i="1" smtClean="0"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en-GB" sz="540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5400" dirty="0"/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02122" y="1772816"/>
                <a:ext cx="5618616" cy="28803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059832" y="3911320"/>
                <a:ext cx="3744416" cy="7105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/>
                  <a:t>Remember: r=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GB" sz="2800" b="0" i="1" smtClean="0">
                            <a:latin typeface="Cambria Math"/>
                          </a:rPr>
                          <m:t>𝑑</m:t>
                        </m:r>
                      </m:num>
                      <m:den>
                        <m:r>
                          <a:rPr lang="en-GB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59832" y="3911320"/>
                <a:ext cx="3744416" cy="710579"/>
              </a:xfrm>
              <a:prstGeom prst="rect">
                <a:avLst/>
              </a:prstGeom>
              <a:blipFill rotWithShape="1">
                <a:blip r:embed="rId3"/>
                <a:stretch>
                  <a:fillRect l="-3420" b="-1034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282681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Make short notes on each topic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could use mind maps to do this</a:t>
            </a:r>
          </a:p>
          <a:p>
            <a:r>
              <a:rPr lang="en-GB" dirty="0" smtClean="0"/>
              <a:t>For some Topic Flow Diagrams may be useful</a:t>
            </a:r>
          </a:p>
          <a:p>
            <a:r>
              <a:rPr lang="en-GB" dirty="0" smtClean="0"/>
              <a:t>Use </a:t>
            </a:r>
            <a:r>
              <a:rPr lang="en-GB" dirty="0" err="1" smtClean="0"/>
              <a:t>mathswatch</a:t>
            </a:r>
            <a:r>
              <a:rPr lang="en-GB" dirty="0" smtClean="0"/>
              <a:t>  (KNOW YOUR LOGIN)</a:t>
            </a:r>
          </a:p>
          <a:p>
            <a:r>
              <a:rPr lang="en-GB" dirty="0" smtClean="0"/>
              <a:t>Use </a:t>
            </a:r>
            <a:r>
              <a:rPr lang="en-GB" dirty="0" err="1" smtClean="0"/>
              <a:t>mymaths</a:t>
            </a:r>
            <a:r>
              <a:rPr lang="en-GB" dirty="0" smtClean="0"/>
              <a:t> (RHOMBUS)</a:t>
            </a:r>
          </a:p>
          <a:p>
            <a:endParaRPr lang="en-GB" dirty="0" smtClean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5392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3419872" y="2708920"/>
            <a:ext cx="2232248" cy="137799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3336404" y="2708920"/>
            <a:ext cx="232717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dirty="0" smtClean="0"/>
              <a:t>Averages</a:t>
            </a:r>
          </a:p>
          <a:p>
            <a:r>
              <a:rPr lang="en-GB" sz="4400" dirty="0" smtClean="0"/>
              <a:t>&amp; Range</a:t>
            </a:r>
            <a:endParaRPr lang="en-GB" sz="4400" dirty="0"/>
          </a:p>
        </p:txBody>
      </p:sp>
      <p:cxnSp>
        <p:nvCxnSpPr>
          <p:cNvPr id="4" name="Straight Connector 3"/>
          <p:cNvCxnSpPr/>
          <p:nvPr/>
        </p:nvCxnSpPr>
        <p:spPr>
          <a:xfrm>
            <a:off x="393866" y="1024573"/>
            <a:ext cx="2952328" cy="16210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5868144" y="692696"/>
            <a:ext cx="3240360" cy="194421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719572" y="4581128"/>
            <a:ext cx="3348372" cy="21030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H="1" flipV="1">
            <a:off x="5580112" y="4653136"/>
            <a:ext cx="3024336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1044162" y="116632"/>
                <a:ext cx="7128792" cy="181588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b="1" dirty="0" smtClean="0"/>
                  <a:t>Mean </a:t>
                </a:r>
                <a:r>
                  <a:rPr lang="en-GB" sz="2000" dirty="0" smtClean="0"/>
                  <a:t>- uses all data, so can be distorted by extreme values.  Use with the Range.  When using frequency tables: </a:t>
                </a:r>
              </a:p>
              <a:p>
                <a:pPr algn="ctr"/>
                <a:r>
                  <a:rPr lang="en-GB" sz="2000" dirty="0" smtClean="0"/>
                  <a:t>Mean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GB" sz="2000" i="1" smtClean="0">
                            <a:latin typeface="Cambria Math"/>
                          </a:rPr>
                        </m:ctrlPr>
                      </m:fPr>
                      <m:num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sz="2000" i="1" smtClean="0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𝐹𝑟𝑒𝑞</m:t>
                            </m:r>
                            <m:r>
                              <a:rPr lang="en-GB" sz="2000" b="0" i="1" smtClean="0">
                                <a:latin typeface="Cambria Math"/>
                              </a:rPr>
                              <m:t> </m:t>
                            </m:r>
                            <m:r>
                              <m:rPr>
                                <m:sty m:val="p"/>
                              </m:rPr>
                              <a:rPr lang="en-GB" sz="2000" b="0" i="0" smtClean="0">
                                <a:latin typeface="Cambria Math"/>
                              </a:rPr>
                              <m:t>x</m:t>
                            </m:r>
                            <m:r>
                              <a:rPr lang="en-GB" sz="2000" b="0" i="1" smtClean="0">
                                <a:latin typeface="Cambria Math"/>
                              </a:rPr>
                              <m:t> </m:t>
                            </m:r>
                            <m:r>
                              <a:rPr lang="en-GB" sz="2000" b="0" i="1" smtClean="0">
                                <a:latin typeface="Cambria Math"/>
                              </a:rPr>
                              <m:t>𝑉𝑎𝑙𝑢𝑒</m:t>
                            </m:r>
                          </m:e>
                        </m:nary>
                      </m:num>
                      <m:den>
                        <m:nary>
                          <m:naryPr>
                            <m:chr m:val="∑"/>
                            <m:subHide m:val="on"/>
                            <m:supHide m:val="on"/>
                            <m:ctrlPr>
                              <a:rPr lang="en-GB" sz="2000" i="1" smtClean="0">
                                <a:latin typeface="Cambria Math"/>
                              </a:rPr>
                            </m:ctrlPr>
                          </m:naryPr>
                          <m:sub/>
                          <m:sup/>
                          <m:e>
                            <m:r>
                              <a:rPr lang="en-GB" sz="2000" b="0" i="1" smtClean="0">
                                <a:latin typeface="Cambria Math"/>
                              </a:rPr>
                              <m:t>𝑓𝑟𝑒𝑞</m:t>
                            </m:r>
                          </m:e>
                        </m:nary>
                      </m:den>
                    </m:f>
                  </m:oMath>
                </a14:m>
                <a:r>
                  <a:rPr lang="en-GB" sz="3600" b="1" dirty="0" smtClean="0"/>
                  <a:t> </a:t>
                </a:r>
              </a:p>
              <a:p>
                <a:pPr algn="ctr"/>
                <a:r>
                  <a:rPr lang="en-GB" sz="2000" dirty="0" smtClean="0"/>
                  <a:t>for Estimated Mean from Group data use mid-point</a:t>
                </a:r>
                <a:endParaRPr lang="en-GB" sz="3600" b="1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4162" y="116632"/>
                <a:ext cx="7128792" cy="1815882"/>
              </a:xfrm>
              <a:prstGeom prst="rect">
                <a:avLst/>
              </a:prstGeom>
              <a:blipFill rotWithShape="1">
                <a:blip r:embed="rId2"/>
                <a:stretch>
                  <a:fillRect l="-2564" t="-5034" r="-2564" b="-503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6" name="TextBox 15"/>
          <p:cNvSpPr txBox="1"/>
          <p:nvPr/>
        </p:nvSpPr>
        <p:spPr>
          <a:xfrm>
            <a:off x="28264" y="1932514"/>
            <a:ext cx="2952327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Median </a:t>
            </a:r>
            <a:r>
              <a:rPr lang="en-GB" dirty="0" smtClean="0"/>
              <a:t>- Middle of SORTED data.  Use with IQR.  To find Estimated Median from Group data, draw Cumulative Frequency Curve.   (Plot Cum Frequency against UPPER BOUND) Draw BOXPLOTS</a:t>
            </a:r>
          </a:p>
          <a:p>
            <a:r>
              <a:rPr lang="en-GB" dirty="0" smtClean="0"/>
              <a:t>Can find from Histograms by finding the vertical line that divides the area (frequency) into two equal sections.  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5868144" y="2273097"/>
            <a:ext cx="3240360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</a:t>
            </a:r>
            <a:r>
              <a:rPr lang="en-GB" sz="3600" b="1" dirty="0" smtClean="0"/>
              <a:t>Mode</a:t>
            </a:r>
            <a:r>
              <a:rPr lang="en-GB" dirty="0" smtClean="0"/>
              <a:t> </a:t>
            </a:r>
            <a:r>
              <a:rPr lang="en-GB" sz="2000" dirty="0" smtClean="0"/>
              <a:t>– most frequent</a:t>
            </a:r>
          </a:p>
          <a:p>
            <a:r>
              <a:rPr lang="en-GB" sz="2000" dirty="0" smtClean="0"/>
              <a:t>Only average that can be used with qualitative data. </a:t>
            </a:r>
          </a:p>
          <a:p>
            <a:endParaRPr lang="en-GB" sz="2000" dirty="0" smtClean="0"/>
          </a:p>
          <a:p>
            <a:pPr algn="ctr"/>
            <a:r>
              <a:rPr lang="en-GB" sz="2000" dirty="0" smtClean="0"/>
              <a:t>     Can be called the modal</a:t>
            </a:r>
          </a:p>
          <a:p>
            <a:pPr algn="ctr"/>
            <a:r>
              <a:rPr lang="en-GB" sz="2000" dirty="0" smtClean="0"/>
              <a:t>     value or group</a:t>
            </a:r>
            <a:endParaRPr lang="en-GB" sz="2000" dirty="0"/>
          </a:p>
        </p:txBody>
      </p:sp>
      <p:sp>
        <p:nvSpPr>
          <p:cNvPr id="18" name="TextBox 17"/>
          <p:cNvSpPr txBox="1"/>
          <p:nvPr/>
        </p:nvSpPr>
        <p:spPr>
          <a:xfrm>
            <a:off x="2718320" y="5517232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 smtClean="0"/>
              <a:t>Range </a:t>
            </a:r>
            <a:r>
              <a:rPr lang="en-GB" sz="2000" dirty="0" smtClean="0"/>
              <a:t>= Highest value - Lowest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037699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36"/>
          <p:cNvSpPr/>
          <p:nvPr/>
        </p:nvSpPr>
        <p:spPr>
          <a:xfrm>
            <a:off x="383178" y="3933056"/>
            <a:ext cx="2496634" cy="18722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/>
        </p:nvSpPr>
        <p:spPr>
          <a:xfrm>
            <a:off x="2795446" y="260648"/>
            <a:ext cx="3528392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Solving Equations</a:t>
            </a:r>
            <a:endParaRPr lang="en-GB" sz="2800" dirty="0"/>
          </a:p>
        </p:txBody>
      </p:sp>
      <p:sp>
        <p:nvSpPr>
          <p:cNvPr id="4" name="Rectangle 3"/>
          <p:cNvSpPr/>
          <p:nvPr/>
        </p:nvSpPr>
        <p:spPr>
          <a:xfrm>
            <a:off x="6323838" y="1890476"/>
            <a:ext cx="252028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Other </a:t>
            </a:r>
            <a:endParaRPr lang="en-GB" b="1" dirty="0"/>
          </a:p>
        </p:txBody>
      </p:sp>
      <p:sp>
        <p:nvSpPr>
          <p:cNvPr id="5" name="Rectangle 4"/>
          <p:cNvSpPr/>
          <p:nvPr/>
        </p:nvSpPr>
        <p:spPr>
          <a:xfrm>
            <a:off x="290608" y="1908879"/>
            <a:ext cx="252028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Linear</a:t>
            </a:r>
            <a:endParaRPr lang="en-GB" b="1" dirty="0"/>
          </a:p>
        </p:txBody>
      </p:sp>
      <p:sp>
        <p:nvSpPr>
          <p:cNvPr id="6" name="Rectangle 5"/>
          <p:cNvSpPr/>
          <p:nvPr/>
        </p:nvSpPr>
        <p:spPr>
          <a:xfrm>
            <a:off x="3299502" y="1890476"/>
            <a:ext cx="2520280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 smtClean="0"/>
              <a:t> Quadratic </a:t>
            </a:r>
            <a:r>
              <a:rPr lang="en-GB" dirty="0" smtClean="0"/>
              <a:t>– </a:t>
            </a:r>
            <a:r>
              <a:rPr lang="en-GB" sz="1600" dirty="0" smtClean="0"/>
              <a:t>rearrange to have 0 on one side</a:t>
            </a:r>
            <a:endParaRPr lang="en-GB" sz="1600" dirty="0"/>
          </a:p>
        </p:txBody>
      </p:sp>
      <p:cxnSp>
        <p:nvCxnSpPr>
          <p:cNvPr id="8" name="Straight Arrow Connector 7"/>
          <p:cNvCxnSpPr/>
          <p:nvPr/>
        </p:nvCxnSpPr>
        <p:spPr>
          <a:xfrm flipH="1">
            <a:off x="2123728" y="1412776"/>
            <a:ext cx="1512168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/>
          <p:cNvCxnSpPr>
            <a:stCxn id="2" idx="2"/>
          </p:cNvCxnSpPr>
          <p:nvPr/>
        </p:nvCxnSpPr>
        <p:spPr>
          <a:xfrm>
            <a:off x="4559642" y="1412776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/>
          <p:cNvCxnSpPr/>
          <p:nvPr/>
        </p:nvCxnSpPr>
        <p:spPr>
          <a:xfrm>
            <a:off x="5819782" y="1412776"/>
            <a:ext cx="156053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1535306" y="2852936"/>
            <a:ext cx="0" cy="7920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491190" y="4037171"/>
            <a:ext cx="230425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solidFill>
                  <a:schemeClr val="bg1"/>
                </a:solidFill>
              </a:rPr>
              <a:t>Take all x’s (variable) to one side – numbers to the other.  Keep x’s positive.  Use same method for inequalities</a:t>
            </a:r>
            <a:endParaRPr lang="en-GB" dirty="0">
              <a:solidFill>
                <a:schemeClr val="bg1"/>
              </a:solidFill>
            </a:endParaRP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4559642" y="2700967"/>
            <a:ext cx="0" cy="54801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9"/>
          <p:cNvSpPr/>
          <p:nvPr/>
        </p:nvSpPr>
        <p:spPr>
          <a:xfrm>
            <a:off x="3851920" y="3356992"/>
            <a:ext cx="1584176" cy="50405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Can you factorise?</a:t>
            </a:r>
            <a:endParaRPr lang="en-GB" dirty="0"/>
          </a:p>
        </p:txBody>
      </p:sp>
      <p:cxnSp>
        <p:nvCxnSpPr>
          <p:cNvPr id="22" name="Straight Arrow Connector 21"/>
          <p:cNvCxnSpPr/>
          <p:nvPr/>
        </p:nvCxnSpPr>
        <p:spPr>
          <a:xfrm flipH="1">
            <a:off x="3851920" y="3933056"/>
            <a:ext cx="504056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4772599" y="3933056"/>
            <a:ext cx="56768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/>
          <p:cNvSpPr/>
          <p:nvPr/>
        </p:nvSpPr>
        <p:spPr>
          <a:xfrm>
            <a:off x="3491880" y="4437112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Yes</a:t>
            </a:r>
            <a:endParaRPr lang="en-GB" dirty="0"/>
          </a:p>
        </p:txBody>
      </p:sp>
      <p:sp>
        <p:nvSpPr>
          <p:cNvPr id="26" name="Rectangle 25"/>
          <p:cNvSpPr/>
          <p:nvPr/>
        </p:nvSpPr>
        <p:spPr>
          <a:xfrm>
            <a:off x="5027694" y="4448061"/>
            <a:ext cx="792088" cy="36004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No</a:t>
            </a:r>
            <a:endParaRPr lang="en-GB" dirty="0"/>
          </a:p>
        </p:txBody>
      </p:sp>
      <p:cxnSp>
        <p:nvCxnSpPr>
          <p:cNvPr id="28" name="Straight Arrow Connector 27"/>
          <p:cNvCxnSpPr/>
          <p:nvPr/>
        </p:nvCxnSpPr>
        <p:spPr>
          <a:xfrm flipH="1">
            <a:off x="4559642" y="4941168"/>
            <a:ext cx="876455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5580112" y="4941168"/>
            <a:ext cx="0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7668344" y="2780928"/>
            <a:ext cx="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Rectangle 32"/>
          <p:cNvSpPr/>
          <p:nvPr/>
        </p:nvSpPr>
        <p:spPr>
          <a:xfrm>
            <a:off x="6600047" y="3446261"/>
            <a:ext cx="2244071" cy="11818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Trial and Improvement </a:t>
            </a:r>
          </a:p>
          <a:p>
            <a:pPr algn="ctr"/>
            <a:r>
              <a:rPr lang="en-GB" dirty="0"/>
              <a:t>o</a:t>
            </a:r>
            <a:r>
              <a:rPr lang="en-GB" dirty="0" smtClean="0"/>
              <a:t>r</a:t>
            </a:r>
          </a:p>
          <a:p>
            <a:pPr algn="ctr"/>
            <a:r>
              <a:rPr lang="en-GB" dirty="0" smtClean="0"/>
              <a:t>Recursive Iteration </a:t>
            </a:r>
            <a:endParaRPr lang="en-GB" dirty="0"/>
          </a:p>
        </p:txBody>
      </p:sp>
      <p:sp>
        <p:nvSpPr>
          <p:cNvPr id="34" name="Rectangle 33"/>
          <p:cNvSpPr/>
          <p:nvPr/>
        </p:nvSpPr>
        <p:spPr>
          <a:xfrm>
            <a:off x="4936142" y="5376031"/>
            <a:ext cx="1656184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If a=1 then use completing the square</a:t>
            </a:r>
            <a:endParaRPr lang="en-GB" dirty="0"/>
          </a:p>
        </p:txBody>
      </p:sp>
      <p:sp>
        <p:nvSpPr>
          <p:cNvPr id="35" name="Rectangle 34"/>
          <p:cNvSpPr/>
          <p:nvPr/>
        </p:nvSpPr>
        <p:spPr>
          <a:xfrm>
            <a:off x="3632084" y="5376031"/>
            <a:ext cx="1227948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Quadratic Formula</a:t>
            </a:r>
            <a:endParaRPr lang="en-GB" dirty="0"/>
          </a:p>
        </p:txBody>
      </p:sp>
      <p:sp>
        <p:nvSpPr>
          <p:cNvPr id="38" name="Rectangle 37"/>
          <p:cNvSpPr/>
          <p:nvPr/>
        </p:nvSpPr>
        <p:spPr>
          <a:xfrm>
            <a:off x="6701880" y="5376031"/>
            <a:ext cx="1224136" cy="10801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/>
              <a:t>Graphical Solution</a:t>
            </a:r>
            <a:endParaRPr lang="en-GB" dirty="0"/>
          </a:p>
        </p:txBody>
      </p:sp>
      <p:cxnSp>
        <p:nvCxnSpPr>
          <p:cNvPr id="42" name="Straight Arrow Connector 41"/>
          <p:cNvCxnSpPr/>
          <p:nvPr/>
        </p:nvCxnSpPr>
        <p:spPr>
          <a:xfrm>
            <a:off x="5819782" y="4941168"/>
            <a:ext cx="1416514" cy="36004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986918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Review Vocabulary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Learn Key Words and Facts</a:t>
            </a:r>
          </a:p>
          <a:p>
            <a:r>
              <a:rPr lang="en-GB" dirty="0" smtClean="0"/>
              <a:t>Understand what the words in the question require you to do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84040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Finally and most importantly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Practice</a:t>
            </a:r>
          </a:p>
          <a:p>
            <a:r>
              <a:rPr lang="en-GB" dirty="0" smtClean="0"/>
              <a:t>Practice</a:t>
            </a:r>
          </a:p>
          <a:p>
            <a:r>
              <a:rPr lang="en-GB" dirty="0" smtClean="0"/>
              <a:t>Practice</a:t>
            </a:r>
          </a:p>
          <a:p>
            <a:r>
              <a:rPr lang="en-GB" dirty="0" smtClean="0"/>
              <a:t>And then do more Practice</a:t>
            </a:r>
          </a:p>
        </p:txBody>
      </p:sp>
    </p:spTree>
    <p:extLst>
      <p:ext uri="{BB962C8B-B14F-4D97-AF65-F5344CB8AC3E}">
        <p14:creationId xmlns:p14="http://schemas.microsoft.com/office/powerpoint/2010/main" val="1148188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Past Papers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Consider the timing</a:t>
            </a:r>
          </a:p>
          <a:p>
            <a:r>
              <a:rPr lang="en-GB" dirty="0" smtClean="0"/>
              <a:t>Highlight key words to ensure you are answering the question correctly.</a:t>
            </a:r>
          </a:p>
          <a:p>
            <a:r>
              <a:rPr lang="en-GB" dirty="0" smtClean="0"/>
              <a:t>Check for sense</a:t>
            </a:r>
          </a:p>
          <a:p>
            <a:r>
              <a:rPr lang="en-GB" dirty="0" smtClean="0"/>
              <a:t>Add units where applicable</a:t>
            </a:r>
          </a:p>
          <a:p>
            <a:r>
              <a:rPr lang="en-GB" dirty="0" smtClean="0"/>
              <a:t>Check the required degree of accuracy.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02943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99</TotalTime>
  <Words>365</Words>
  <Application>Microsoft Office PowerPoint</Application>
  <PresentationFormat>On-screen Show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Trek</vt:lpstr>
      <vt:lpstr>How to improve your maths skills</vt:lpstr>
      <vt:lpstr>Learn the formulas</vt:lpstr>
      <vt:lpstr>PowerPoint Presentation</vt:lpstr>
      <vt:lpstr>Make short notes on each topic</vt:lpstr>
      <vt:lpstr>PowerPoint Presentation</vt:lpstr>
      <vt:lpstr>PowerPoint Presentation</vt:lpstr>
      <vt:lpstr>Review Vocabulary </vt:lpstr>
      <vt:lpstr>Finally and most importantly</vt:lpstr>
      <vt:lpstr>Past Papers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improve your maths skills</dc:title>
  <dc:creator>Richards</dc:creator>
  <cp:lastModifiedBy>S Warde</cp:lastModifiedBy>
  <cp:revision>11</cp:revision>
  <dcterms:created xsi:type="dcterms:W3CDTF">2018-09-24T19:06:29Z</dcterms:created>
  <dcterms:modified xsi:type="dcterms:W3CDTF">2018-10-24T07:01:35Z</dcterms:modified>
</cp:coreProperties>
</file>