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1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252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855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363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905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63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829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597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715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67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59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815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CDA3E-911B-4190-9578-EC6AAD8F002F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9F24F-7127-45DB-B725-D8CEC7F5C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90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889"/>
            <a:ext cx="1339028" cy="15187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26708" y="139015"/>
            <a:ext cx="5024132" cy="544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940" dirty="0">
                <a:solidFill>
                  <a:srgbClr val="D29500"/>
                </a:solidFill>
                <a:latin typeface="Lato" panose="020F0502020204030203" pitchFamily="34" charset="0"/>
              </a:rPr>
              <a:t>KS3 ASSESSMENT </a:t>
            </a:r>
            <a:r>
              <a:rPr lang="en-GB" sz="2940" dirty="0">
                <a:solidFill>
                  <a:srgbClr val="002060"/>
                </a:solidFill>
                <a:latin typeface="Lato" panose="020F0502020204030203" pitchFamily="34" charset="0"/>
              </a:rPr>
              <a:t>IN </a:t>
            </a:r>
            <a:r>
              <a:rPr lang="en-GB" sz="2940" dirty="0" smtClean="0">
                <a:solidFill>
                  <a:srgbClr val="002060"/>
                </a:solidFill>
                <a:latin typeface="Lato" panose="020F0502020204030203" pitchFamily="34" charset="0"/>
              </a:rPr>
              <a:t>MUSIC</a:t>
            </a:r>
            <a:endParaRPr lang="en-GB" sz="294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055291"/>
              </p:ext>
            </p:extLst>
          </p:nvPr>
        </p:nvGraphicFramePr>
        <p:xfrm>
          <a:off x="247082" y="1863526"/>
          <a:ext cx="12339667" cy="7161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548">
                  <a:extLst>
                    <a:ext uri="{9D8B030D-6E8A-4147-A177-3AD203B41FA5}">
                      <a16:colId xmlns:a16="http://schemas.microsoft.com/office/drawing/2014/main" val="351465365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3818681189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1485819097"/>
                    </a:ext>
                  </a:extLst>
                </a:gridCol>
                <a:gridCol w="2864015">
                  <a:extLst>
                    <a:ext uri="{9D8B030D-6E8A-4147-A177-3AD203B41FA5}">
                      <a16:colId xmlns:a16="http://schemas.microsoft.com/office/drawing/2014/main" val="266219313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Knowledge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Skills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Communication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283177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7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The elements of music: Dynamics,</a:t>
                      </a:r>
                      <a:r>
                        <a:rPr lang="en-GB" sz="1300" baseline="0" dirty="0" smtClean="0"/>
                        <a:t> rhythm and pulse, tempo, instrumentation and their musical vocabulary</a:t>
                      </a: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Typical</a:t>
                      </a:r>
                      <a:r>
                        <a:rPr lang="en-GB" sz="1300" baseline="0" dirty="0" smtClean="0"/>
                        <a:t> f</a:t>
                      </a:r>
                      <a:r>
                        <a:rPr lang="en-GB" sz="1300" dirty="0" smtClean="0"/>
                        <a:t>eatures and structures</a:t>
                      </a:r>
                      <a:r>
                        <a:rPr lang="en-GB" sz="1300" baseline="0" dirty="0" smtClean="0"/>
                        <a:t> of d</a:t>
                      </a:r>
                      <a:r>
                        <a:rPr lang="en-GB" sz="1300" dirty="0" smtClean="0"/>
                        <a:t>ifferent music styles</a:t>
                      </a:r>
                      <a:r>
                        <a:rPr lang="en-GB" sz="1300" baseline="0" dirty="0" smtClean="0"/>
                        <a:t> including: Samba, popular music and electronic music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Instrumental techniques on keyboards, ukulele and 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Graphical and traditional notation</a:t>
                      </a:r>
                      <a:endParaRPr lang="en-GB" sz="1300" baseline="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Functions of music software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aseline="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Students develop skills in four key areas in music: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Performing</a:t>
                      </a: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Composing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Listening and appraising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Singing</a:t>
                      </a:r>
                      <a:endParaRPr lang="en-GB" sz="13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 may illustrate skills in these areas by developing</a:t>
                      </a: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skills in</a:t>
                      </a: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Singing in unison,</a:t>
                      </a: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polyphony and rounds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Performing in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Performing solo and within a group on the keyboard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Performing in a group in a variety of textures (on ukulele, voice and percussion)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Performing with expression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Creating and performing chord sequences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Using complex rhythmic patterns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Composing and developing a melody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Improvising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Composing music to suit a brief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Identifying and analysing the elements of music in a variety of musical styles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Reading musical notation (traditional, graphic and tablature)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Using music software effectively</a:t>
                      </a:r>
                      <a:endParaRPr lang="en-GB" sz="13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Articulate their appraisals</a:t>
                      </a:r>
                      <a:r>
                        <a:rPr lang="en-GB" sz="1300" baseline="0" dirty="0" smtClean="0"/>
                        <a:t> of musical performances and compositions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Contribute effectively to class discussion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Explain key concepts, elements</a:t>
                      </a:r>
                      <a:r>
                        <a:rPr lang="en-GB" sz="1300" baseline="0" dirty="0" smtClean="0"/>
                        <a:t> and processes clearly</a:t>
                      </a:r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aseline="0" dirty="0" smtClean="0"/>
                        <a:t>Articulate reasons for appraisals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Ask and answer questions effectively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Communicate ideas clearly in collaborative tasks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Communicate and direct within a performance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Use standard English and subject-specific terminology accurately where possible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344070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8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Typical features and</a:t>
                      </a:r>
                      <a:r>
                        <a:rPr lang="en-GB" sz="1300" baseline="0" dirty="0" smtClean="0"/>
                        <a:t> structures of additional musical styles including: West African music, electronic music and classical music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Development of the understanding of the musical elements</a:t>
                      </a:r>
                      <a:r>
                        <a:rPr lang="en-GB" sz="1300" baseline="0" dirty="0"/>
                        <a:t> </a:t>
                      </a:r>
                      <a:r>
                        <a:rPr lang="en-GB" sz="1300" baseline="0" dirty="0" smtClean="0"/>
                        <a:t>including texture, melody, tonality and harmony (chords) and how they are used in composition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Instrumental techniques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Musical notation including tablature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Musical vocabulary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baseline="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8227416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9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Theory of music and development of the</a:t>
                      </a:r>
                      <a:r>
                        <a:rPr lang="en-GB" sz="1300" baseline="0" dirty="0" smtClean="0"/>
                        <a:t> elements</a:t>
                      </a: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Typical features</a:t>
                      </a:r>
                      <a:r>
                        <a:rPr lang="en-GB" sz="1300" baseline="0" dirty="0" smtClean="0"/>
                        <a:t> and compositional techniques in additional</a:t>
                      </a:r>
                      <a:r>
                        <a:rPr lang="en-GB" sz="1300" dirty="0" smtClean="0"/>
                        <a:t> music styles</a:t>
                      </a:r>
                      <a:r>
                        <a:rPr lang="en-GB" sz="1300" baseline="0" dirty="0" smtClean="0"/>
                        <a:t> including: The Blues, video game music and horror music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Compositional techniques </a:t>
                      </a:r>
                      <a:r>
                        <a:rPr lang="en-GB" sz="1300" baseline="0" smtClean="0"/>
                        <a:t>in </a:t>
                      </a:r>
                      <a:r>
                        <a:rPr lang="en-GB" sz="1300" baseline="0" smtClean="0"/>
                        <a:t>song writing</a:t>
                      </a:r>
                      <a:endParaRPr lang="en-GB" sz="1300" baseline="0" dirty="0" smtClean="0"/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 smtClean="0"/>
                        <a:t>Digital and electronic</a:t>
                      </a:r>
                      <a:r>
                        <a:rPr lang="en-GB" sz="1300" baseline="0" dirty="0" smtClean="0"/>
                        <a:t> music production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63194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196524" y="729140"/>
            <a:ext cx="91975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Our KS3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music 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curriculum, which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reflects 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the national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curriculum is designed to enable all students to enjoy, perform, review and evaluate music from  a  range of styles, genres and traditions.  Students will be shown how to perform and compose a variety of music, use technology and how music is created, produced and communicated. They will learn about or how to…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3904" y="63355"/>
            <a:ext cx="1752845" cy="169729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5155" y="9127812"/>
            <a:ext cx="124415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*This table is not exhaustive and seeks to reflect some of the major knowledge, skills and communication developed in this subject area.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47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415</Words>
  <Application>Microsoft Office PowerPoint</Application>
  <PresentationFormat>A3 Paper (297x420 mm)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Lato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Cassidy</dc:creator>
  <cp:lastModifiedBy>A Cassidy</cp:lastModifiedBy>
  <cp:revision>11</cp:revision>
  <dcterms:created xsi:type="dcterms:W3CDTF">2024-06-12T11:05:10Z</dcterms:created>
  <dcterms:modified xsi:type="dcterms:W3CDTF">2024-07-04T08:39:37Z</dcterms:modified>
</cp:coreProperties>
</file>