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62" r:id="rId6"/>
    <p:sldId id="263" r:id="rId7"/>
    <p:sldId id="259" r:id="rId8"/>
    <p:sldId id="260" r:id="rId9"/>
    <p:sldId id="261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57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756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242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470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069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08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07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35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341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54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662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061C7-4A9F-41B4-B749-14AA741779DE}" type="datetimeFigureOut">
              <a:rPr lang="en-GB" smtClean="0"/>
              <a:t>26/01/2017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95152-88CF-4C7C-AD22-CA10FD34E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26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.uk/url?sa=i&amp;rct=j&amp;q=&amp;esrc=s&amp;source=images&amp;cd=&amp;cad=rja&amp;uact=8&amp;ved=0ahUKEwiupuKxi-DRAhUMDcAKHdQTC30QjRwIBw&amp;url=http://www.plotr.co.uk/advice/articles/exam-study-tips-7-ways-to-get-the-most-out-of-studying/&amp;psig=AFQjCNFwrRoIS4mKeQzTqxJNlFVvyBTA8A&amp;ust=148552965161411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&amp;esrc=s&amp;source=images&amp;cd=&amp;cad=rja&amp;uact=8&amp;ved=0ahUKEwi46OfvjODRAhVjC8AKHfuJC2MQjRwIBw&amp;url=http://courses.washington.edu/psii101/notes/nsbe.html&amp;bvm=bv.145063293,d.ZGg&amp;psig=AFQjCNFyVHUhhTqeOQ8TjMyW91bJk5_UFg&amp;ust=148553003169835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o.uk/url?sa=i&amp;rct=j&amp;q=&amp;esrc=s&amp;source=images&amp;cd=&amp;cad=rja&amp;uact=8&amp;ved=0ahUKEwjwmb_WjuDRAhVHGsAKHWy-DYIQjRwIBw&amp;url=https://futurism.com/new-brain-training-research-and-startups/&amp;bvm=bv.145063293,d.ZGg&amp;psig=AFQjCNFWNPZ1g56v-Z-Gge1UCamsLvDyYg&amp;ust=148553054400732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s://www.google.co.uk/url?sa=i&amp;rct=j&amp;q=&amp;esrc=s&amp;source=images&amp;cd=&amp;cad=rja&amp;uact=8&amp;ved=0ahUKEwiq7J70juDRAhXHCMAKHbvhBqYQjRwIBw&amp;url=https://googleblog.blogspot.com/2013/03/google-keepsave-whats-on-your-mind.html&amp;bvm=bv.145063293,d.ZGg&amp;psig=AFQjCNGNaIV2KHKaaOr5Sq0muNnkDik0IA&amp;ust=14855306065224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/>
              <a:t>How to </a:t>
            </a:r>
            <a:r>
              <a:rPr lang="en-GB" sz="6000" dirty="0" smtClean="0">
                <a:solidFill>
                  <a:srgbClr val="00B050"/>
                </a:solidFill>
              </a:rPr>
              <a:t>pass </a:t>
            </a:r>
            <a:r>
              <a:rPr lang="en-GB" sz="6000" dirty="0" smtClean="0"/>
              <a:t>your exam:</a:t>
            </a:r>
            <a:endParaRPr lang="en-GB" sz="6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277875"/>
              </p:ext>
            </p:extLst>
          </p:nvPr>
        </p:nvGraphicFramePr>
        <p:xfrm>
          <a:off x="467544" y="1916832"/>
          <a:ext cx="8208912" cy="3139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4456"/>
                <a:gridCol w="41044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solidFill>
                            <a:srgbClr val="00B0F0"/>
                          </a:solidFill>
                        </a:rPr>
                        <a:t>Exam technique</a:t>
                      </a:r>
                      <a:endParaRPr lang="en-GB" sz="4000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solidFill>
                            <a:srgbClr val="7030A0"/>
                          </a:solidFill>
                        </a:rPr>
                        <a:t>Recall</a:t>
                      </a:r>
                      <a:r>
                        <a:rPr lang="en-GB" sz="4000" baseline="0" dirty="0" smtClean="0">
                          <a:solidFill>
                            <a:srgbClr val="7030A0"/>
                          </a:solidFill>
                        </a:rPr>
                        <a:t> of information</a:t>
                      </a:r>
                    </a:p>
                    <a:p>
                      <a:pPr algn="ctr"/>
                      <a:endParaRPr lang="en-GB" sz="4000" baseline="0" dirty="0" smtClean="0"/>
                    </a:p>
                    <a:p>
                      <a:pPr algn="ctr"/>
                      <a:endParaRPr lang="en-GB" sz="4000" dirty="0" smtClean="0"/>
                    </a:p>
                    <a:p>
                      <a:pPr algn="ctr"/>
                      <a:endParaRPr lang="en-GB" sz="4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jhowell-davis\AppData\Local\Microsoft\Windows\Temporary Internet Files\Content.IE5\GKDV1LPV\Exam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75322"/>
            <a:ext cx="3240360" cy="216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howell-davis\AppData\Local\Microsoft\Windows\Temporary Internet Files\Content.IE5\06YBH60M\cervello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44824"/>
            <a:ext cx="2619570" cy="262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67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818983"/>
          </a:xfrm>
        </p:spPr>
        <p:txBody>
          <a:bodyPr>
            <a:noAutofit/>
          </a:bodyPr>
          <a:lstStyle/>
          <a:p>
            <a:r>
              <a:rPr lang="en-GB" b="1" dirty="0" smtClean="0"/>
              <a:t>Recall</a:t>
            </a:r>
            <a:r>
              <a:rPr lang="en-GB" dirty="0" smtClean="0"/>
              <a:t>:</a:t>
            </a:r>
            <a:br>
              <a:rPr lang="en-GB" dirty="0" smtClean="0"/>
            </a:br>
            <a:r>
              <a:rPr lang="en-GB" dirty="0" smtClean="0"/>
              <a:t>Understanding your </a:t>
            </a:r>
            <a:r>
              <a:rPr lang="en-GB" dirty="0" smtClean="0">
                <a:solidFill>
                  <a:srgbClr val="0070C0"/>
                </a:solidFill>
              </a:rPr>
              <a:t>Memory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AutoShape 2" descr="Image result for memo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memo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mem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16832"/>
            <a:ext cx="4968552" cy="38317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06945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03237"/>
            <a:ext cx="88569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 smtClean="0">
                <a:solidFill>
                  <a:srgbClr val="0070C0"/>
                </a:solidFill>
              </a:rPr>
              <a:t>Memory</a:t>
            </a:r>
            <a:r>
              <a:rPr lang="en-GB" sz="4400" b="1" dirty="0" smtClean="0"/>
              <a:t> </a:t>
            </a:r>
            <a:r>
              <a:rPr lang="en-GB" sz="4400" dirty="0" smtClean="0"/>
              <a:t>= information that has been stored/ encoded in the brain.</a:t>
            </a:r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>
                <a:solidFill>
                  <a:srgbClr val="0070C0"/>
                </a:solidFill>
              </a:rPr>
              <a:t>Recall</a:t>
            </a:r>
            <a:r>
              <a:rPr lang="en-GB" dirty="0"/>
              <a:t> </a:t>
            </a:r>
            <a:r>
              <a:rPr lang="en-GB" dirty="0" smtClean="0"/>
              <a:t>of </a:t>
            </a:r>
            <a:r>
              <a:rPr lang="en-GB" dirty="0"/>
              <a:t>memory refers to the </a:t>
            </a:r>
            <a:r>
              <a:rPr lang="en-GB" dirty="0" smtClean="0"/>
              <a:t>brain </a:t>
            </a:r>
            <a:r>
              <a:rPr lang="en-GB" b="1" dirty="0" smtClean="0"/>
              <a:t>re-accessing</a:t>
            </a:r>
            <a:r>
              <a:rPr lang="en-GB" dirty="0"/>
              <a:t> of events or information from the </a:t>
            </a:r>
            <a:r>
              <a:rPr lang="en-GB" dirty="0" smtClean="0"/>
              <a:t>past.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Image result for recall mem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92" y="4350846"/>
            <a:ext cx="3402640" cy="2334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3201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fontAlgn="ctr">
              <a:buNone/>
            </a:pPr>
            <a:r>
              <a:rPr lang="en-GB" dirty="0" smtClean="0"/>
              <a:t>There </a:t>
            </a:r>
            <a:r>
              <a:rPr lang="en-GB" dirty="0"/>
              <a:t>are </a:t>
            </a:r>
            <a:r>
              <a:rPr lang="en-GB" u="sng" dirty="0"/>
              <a:t>two</a:t>
            </a:r>
            <a:r>
              <a:rPr lang="en-GB" dirty="0"/>
              <a:t> major categories of </a:t>
            </a:r>
            <a:r>
              <a:rPr lang="en-GB" dirty="0" smtClean="0"/>
              <a:t>memory:</a:t>
            </a:r>
          </a:p>
          <a:p>
            <a:pPr marL="0" indent="0" fontAlgn="ctr">
              <a:buNone/>
            </a:pPr>
            <a:endParaRPr lang="en-GB" dirty="0"/>
          </a:p>
          <a:p>
            <a:pPr marL="0" indent="0" fontAlgn="ctr">
              <a:buNone/>
            </a:pPr>
            <a:r>
              <a:rPr lang="en-GB" b="1" dirty="0" smtClean="0">
                <a:solidFill>
                  <a:srgbClr val="7030A0"/>
                </a:solidFill>
              </a:rPr>
              <a:t>Short-Term Memory</a:t>
            </a:r>
          </a:p>
          <a:p>
            <a:pPr marL="0" indent="0" fontAlgn="ctr">
              <a:buNone/>
            </a:pPr>
            <a:r>
              <a:rPr lang="en-GB" dirty="0" smtClean="0"/>
              <a:t>Closely </a:t>
            </a:r>
            <a:r>
              <a:rPr lang="en-GB" dirty="0"/>
              <a:t>related to "working" memory, short-term memory is the very short time that you keep something in mind before either dismissing it or transferring it to long-term memory</a:t>
            </a:r>
            <a:r>
              <a:rPr lang="en-GB" dirty="0" smtClean="0"/>
              <a:t>.</a:t>
            </a:r>
          </a:p>
          <a:p>
            <a:pPr marL="0" indent="0" fontAlgn="ctr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66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645024"/>
            <a:ext cx="8229600" cy="2913187"/>
          </a:xfrm>
        </p:spPr>
        <p:txBody>
          <a:bodyPr>
            <a:normAutofit fontScale="92500" lnSpcReduction="20000"/>
          </a:bodyPr>
          <a:lstStyle/>
          <a:p>
            <a:pPr fontAlgn="ctr"/>
            <a:r>
              <a:rPr lang="en-GB" dirty="0"/>
              <a:t>The </a:t>
            </a:r>
            <a:r>
              <a:rPr lang="en-GB" b="1" dirty="0"/>
              <a:t>magic number </a:t>
            </a:r>
            <a:r>
              <a:rPr lang="en-GB" dirty="0"/>
              <a:t>is </a:t>
            </a:r>
            <a:r>
              <a:rPr lang="en-GB" sz="4800" dirty="0">
                <a:solidFill>
                  <a:srgbClr val="7030A0"/>
                </a:solidFill>
              </a:rPr>
              <a:t>7 </a:t>
            </a:r>
            <a:r>
              <a:rPr lang="en-GB" dirty="0"/>
              <a:t>(most people between 5 – 9</a:t>
            </a:r>
            <a:r>
              <a:rPr lang="en-GB" dirty="0" smtClean="0"/>
              <a:t>) pieces of information which we can recall. </a:t>
            </a:r>
            <a:r>
              <a:rPr lang="en-GB" dirty="0"/>
              <a:t>Which can be recalled for about 15-30 seconds.  </a:t>
            </a:r>
            <a:endParaRPr lang="en-GB" dirty="0" smtClean="0"/>
          </a:p>
          <a:p>
            <a:pPr fontAlgn="ctr"/>
            <a:endParaRPr lang="en-GB" dirty="0"/>
          </a:p>
          <a:p>
            <a:pPr fontAlgn="ctr"/>
            <a:r>
              <a:rPr lang="en-GB" dirty="0" smtClean="0"/>
              <a:t>But </a:t>
            </a:r>
            <a:r>
              <a:rPr lang="en-GB" dirty="0"/>
              <a:t>this can be enhanced by rehearsal (repeating the information verbally). </a:t>
            </a:r>
          </a:p>
        </p:txBody>
      </p:sp>
      <p:pic>
        <p:nvPicPr>
          <p:cNvPr id="1026" name="Picture 2" descr="C:\Users\jhowell-davis\AppData\Local\Microsoft\Windows\Temporary Internet Files\Content.IE5\YGXEYBEN\large-Number-7-0-3881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642" y="476672"/>
            <a:ext cx="2052208" cy="285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70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why the ‘</a:t>
            </a:r>
            <a:r>
              <a:rPr lang="en-GB" b="1" dirty="0" smtClean="0"/>
              <a:t>little and often</a:t>
            </a:r>
            <a:r>
              <a:rPr lang="en-GB" dirty="0" smtClean="0"/>
              <a:t>’ guidance is often given for revision.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7030A0"/>
                </a:solidFill>
              </a:rPr>
              <a:t>CHUNK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smtClean="0"/>
              <a:t>your revision.</a:t>
            </a:r>
            <a:endParaRPr lang="en-GB" dirty="0"/>
          </a:p>
        </p:txBody>
      </p:sp>
      <p:pic>
        <p:nvPicPr>
          <p:cNvPr id="2050" name="Picture 2" descr="Image result for revisio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9000"/>
            <a:ext cx="3161928" cy="316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15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fontAlgn="ctr">
              <a:buNone/>
            </a:pPr>
            <a:r>
              <a:rPr lang="en-GB" dirty="0" smtClean="0"/>
              <a:t>There </a:t>
            </a:r>
            <a:r>
              <a:rPr lang="en-GB" dirty="0"/>
              <a:t>are </a:t>
            </a:r>
            <a:r>
              <a:rPr lang="en-GB" u="sng" dirty="0"/>
              <a:t>two</a:t>
            </a:r>
            <a:r>
              <a:rPr lang="en-GB" dirty="0"/>
              <a:t> major categories of </a:t>
            </a:r>
            <a:r>
              <a:rPr lang="en-GB" dirty="0" smtClean="0"/>
              <a:t>memory:</a:t>
            </a:r>
          </a:p>
          <a:p>
            <a:pPr marL="0" indent="0" fontAlgn="ctr">
              <a:buNone/>
            </a:pPr>
            <a:endParaRPr lang="en-GB" dirty="0"/>
          </a:p>
          <a:p>
            <a:pPr marL="0" indent="0" fontAlgn="ctr">
              <a:buNone/>
            </a:pPr>
            <a:r>
              <a:rPr lang="en-GB" b="1" dirty="0" smtClean="0">
                <a:solidFill>
                  <a:srgbClr val="7030A0"/>
                </a:solidFill>
              </a:rPr>
              <a:t>Long-Term Memory</a:t>
            </a:r>
          </a:p>
          <a:p>
            <a:pPr marL="0" indent="0" fontAlgn="ctr">
              <a:buNone/>
            </a:pPr>
            <a:r>
              <a:rPr lang="en-GB" dirty="0" smtClean="0"/>
              <a:t>Long-term memory is our brain's system for storing, managing, and retrieving information.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Image result for long term memory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645024"/>
            <a:ext cx="5699497" cy="2909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73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tkinson and Shiffrin Model to Improve Your Long Term Mem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5416"/>
            <a:ext cx="6768752" cy="599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5536" y="5636877"/>
            <a:ext cx="4572000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algn="ctr"/>
            <a:r>
              <a:rPr lang="en-GB" sz="2400" dirty="0"/>
              <a:t>“...God created humankind in his image” (Genesis 1:27).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6228184" y="4941168"/>
            <a:ext cx="2664296" cy="1526706"/>
          </a:xfrm>
          <a:prstGeom prst="cloudCallout">
            <a:avLst>
              <a:gd name="adj1" fmla="val -88203"/>
              <a:gd name="adj2" fmla="val 196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 how do I get this into my long term memory?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456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31640" y="445344"/>
            <a:ext cx="6480720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en-GB" sz="3200" dirty="0"/>
              <a:t>“...God created humankind in his image” (Genesis 1:27).</a:t>
            </a:r>
          </a:p>
        </p:txBody>
      </p:sp>
      <p:sp>
        <p:nvSpPr>
          <p:cNvPr id="6" name="Rectangle 5"/>
          <p:cNvSpPr/>
          <p:nvPr/>
        </p:nvSpPr>
        <p:spPr>
          <a:xfrm>
            <a:off x="544245" y="1844824"/>
            <a:ext cx="478637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Your </a:t>
            </a:r>
            <a:r>
              <a:rPr lang="en-GB" sz="2800" b="1" dirty="0" smtClean="0"/>
              <a:t>Attention -</a:t>
            </a:r>
          </a:p>
          <a:p>
            <a:r>
              <a:rPr lang="en-GB" sz="2800" dirty="0"/>
              <a:t>keep the learning curve in mind</a:t>
            </a:r>
          </a:p>
        </p:txBody>
      </p:sp>
      <p:sp>
        <p:nvSpPr>
          <p:cNvPr id="7" name="Rectangle 6"/>
          <p:cNvSpPr/>
          <p:nvPr/>
        </p:nvSpPr>
        <p:spPr>
          <a:xfrm>
            <a:off x="5868144" y="1702859"/>
            <a:ext cx="3216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What the Information Means to </a:t>
            </a:r>
            <a:r>
              <a:rPr lang="en-GB" sz="2000" b="1" dirty="0" smtClean="0"/>
              <a:t>You -</a:t>
            </a:r>
          </a:p>
          <a:p>
            <a:r>
              <a:rPr lang="en-GB" sz="2000" dirty="0"/>
              <a:t>is important or of relevance to you</a:t>
            </a:r>
          </a:p>
        </p:txBody>
      </p:sp>
      <p:sp>
        <p:nvSpPr>
          <p:cNvPr id="8" name="Rectangle 7"/>
          <p:cNvSpPr/>
          <p:nvPr/>
        </p:nvSpPr>
        <p:spPr>
          <a:xfrm>
            <a:off x="544245" y="3105835"/>
            <a:ext cx="631375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How Well the Information Matches With What You Already </a:t>
            </a:r>
            <a:r>
              <a:rPr lang="en-GB" sz="2000" b="1" dirty="0" smtClean="0"/>
              <a:t>Know - </a:t>
            </a:r>
            <a:r>
              <a:rPr lang="en-GB" sz="2000" dirty="0" smtClean="0"/>
              <a:t>Existing </a:t>
            </a:r>
            <a:r>
              <a:rPr lang="en-GB" sz="2000" dirty="0"/>
              <a:t>memories are a magnet for related </a:t>
            </a:r>
            <a:r>
              <a:rPr lang="en-GB" sz="2000" dirty="0" smtClean="0"/>
              <a:t>information which is why revision works like building blocks.</a:t>
            </a:r>
            <a:endParaRPr lang="en-GB" sz="2000" dirty="0"/>
          </a:p>
        </p:txBody>
      </p:sp>
      <p:sp>
        <p:nvSpPr>
          <p:cNvPr id="9" name="Rectangle 8"/>
          <p:cNvSpPr/>
          <p:nvPr/>
        </p:nvSpPr>
        <p:spPr>
          <a:xfrm>
            <a:off x="251520" y="4941168"/>
            <a:ext cx="460851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How Unique or Exceptional Information </a:t>
            </a:r>
            <a:r>
              <a:rPr lang="en-GB" sz="2000" b="1" dirty="0" smtClean="0"/>
              <a:t>is - </a:t>
            </a:r>
            <a:r>
              <a:rPr lang="en-GB" sz="2000" dirty="0"/>
              <a:t>You automatically remember what amazed you or what spoke to your imagination, but the rest of the material takes a little effort.</a:t>
            </a:r>
          </a:p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5330620" y="4504220"/>
            <a:ext cx="366936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If Information is Connected or Can Be </a:t>
            </a:r>
            <a:r>
              <a:rPr lang="en-GB" sz="2000" b="1" dirty="0" smtClean="0"/>
              <a:t>Associated - </a:t>
            </a:r>
            <a:r>
              <a:rPr lang="en-GB" sz="2000" dirty="0"/>
              <a:t>We remember information that is linked to our senses, is repeated in the text, or is connected by rhyme or rhythm.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69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So lets practice…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 smtClean="0">
                <a:solidFill>
                  <a:srgbClr val="7030A0"/>
                </a:solidFill>
              </a:rPr>
              <a:t>You will learn this by the end of the session!</a:t>
            </a:r>
          </a:p>
          <a:p>
            <a:pPr marL="0" indent="0">
              <a:buNone/>
            </a:pPr>
            <a:endParaRPr lang="en-GB" sz="4000" dirty="0" smtClean="0"/>
          </a:p>
          <a:p>
            <a:r>
              <a:rPr lang="en-GB" sz="2800" dirty="0" smtClean="0"/>
              <a:t>You have </a:t>
            </a:r>
            <a:r>
              <a:rPr lang="en-GB" sz="2800" u="sng" dirty="0" smtClean="0"/>
              <a:t>7 quotes </a:t>
            </a:r>
            <a:r>
              <a:rPr lang="en-GB" sz="2800" dirty="0" smtClean="0"/>
              <a:t>and </a:t>
            </a:r>
            <a:r>
              <a:rPr lang="en-GB" sz="2800" dirty="0" smtClean="0">
                <a:solidFill>
                  <a:srgbClr val="7030A0"/>
                </a:solidFill>
              </a:rPr>
              <a:t>two minutes </a:t>
            </a:r>
            <a:r>
              <a:rPr lang="en-GB" sz="2800" dirty="0" smtClean="0"/>
              <a:t>to read and re-read them.</a:t>
            </a:r>
          </a:p>
          <a:p>
            <a:r>
              <a:rPr lang="en-GB" sz="2800" dirty="0" smtClean="0"/>
              <a:t>Turn over the quotes - you have 30 seconds to recall as many as you can.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7609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dirty="0" smtClean="0">
                <a:solidFill>
                  <a:srgbClr val="7030A0"/>
                </a:solidFill>
              </a:rPr>
              <a:t>How many did you remember?</a:t>
            </a:r>
            <a:endParaRPr lang="en-GB" sz="48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/>
          <a:lstStyle/>
          <a:p>
            <a:r>
              <a:rPr lang="en-GB" dirty="0" smtClean="0"/>
              <a:t>Now only read the ones that you forgot – re-read them for two minutes.</a:t>
            </a:r>
          </a:p>
          <a:p>
            <a:r>
              <a:rPr lang="en-GB" dirty="0" smtClean="0"/>
              <a:t>Now try again – can you remember them?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14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brain train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017" y="3501008"/>
            <a:ext cx="2868834" cy="310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loud Callout 6"/>
          <p:cNvSpPr/>
          <p:nvPr/>
        </p:nvSpPr>
        <p:spPr>
          <a:xfrm>
            <a:off x="0" y="1844824"/>
            <a:ext cx="6084168" cy="2808312"/>
          </a:xfrm>
          <a:prstGeom prst="cloudCallout">
            <a:avLst>
              <a:gd name="adj1" fmla="val 50133"/>
              <a:gd name="adj2" fmla="val 6587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many did you remember </a:t>
            </a:r>
            <a:r>
              <a:rPr lang="en-GB" b="1" dirty="0" smtClean="0"/>
              <a:t>this time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0275" y="2716178"/>
            <a:ext cx="4888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You might find that your recall is quite poor at the moment (I blame Google) but, it will improve with practice.</a:t>
            </a:r>
            <a:endParaRPr lang="en-GB" sz="2400" dirty="0"/>
          </a:p>
        </p:txBody>
      </p:sp>
      <p:pic>
        <p:nvPicPr>
          <p:cNvPr id="5124" name="Picture 4" descr="Image result for googl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10" y="4797152"/>
            <a:ext cx="4114882" cy="139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806718" y="5052070"/>
            <a:ext cx="1024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Vs.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620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418</Words>
  <Application>Microsoft Office PowerPoint</Application>
  <PresentationFormat>On-screen Show (4:3)</PresentationFormat>
  <Paragraphs>44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How to pass your exam:</vt:lpstr>
      <vt:lpstr>Recall: Understanding your Memory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 lets practice…</vt:lpstr>
      <vt:lpstr>How many did you remember?</vt:lpstr>
      <vt:lpstr>How many did you remember this time?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your Memory</dc:title>
  <dc:creator>J Howell-Davis</dc:creator>
  <cp:lastModifiedBy>J Howell-Davis</cp:lastModifiedBy>
  <cp:revision>9</cp:revision>
  <dcterms:created xsi:type="dcterms:W3CDTF">2017-01-26T11:09:53Z</dcterms:created>
  <dcterms:modified xsi:type="dcterms:W3CDTF">2017-01-26T16:19:56Z</dcterms:modified>
</cp:coreProperties>
</file>