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56" r:id="rId2"/>
    <p:sldId id="258" r:id="rId3"/>
    <p:sldId id="259" r:id="rId4"/>
    <p:sldId id="257" r:id="rId5"/>
    <p:sldId id="260" r:id="rId6"/>
    <p:sldId id="264" r:id="rId7"/>
    <p:sldId id="263" r:id="rId8"/>
    <p:sldId id="262" r:id="rId9"/>
    <p:sldId id="261" r:id="rId1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F3FE889-FBC4-40E2-B151-25637DDFDAD5}" type="datetimeFigureOut">
              <a:rPr lang="en-GB" smtClean="0"/>
              <a:t>26/04/2016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17E0578-2010-4BCF-AAF1-49197EBCA1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615105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pvM_TtQi9DU" TargetMode="External"/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prezi.com/jicorm7d7vkw/are-you-being-smart/?utm_campaign=share&amp;utm_medium=copy" TargetMode="External"/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 smtClean="0">
                <a:hlinkClick r:id="rId3"/>
              </a:rPr>
              <a:t>https://www.youtube.com/watch?v=pvM_TtQi9DU</a:t>
            </a:r>
            <a:r>
              <a:rPr lang="en-GB" dirty="0" smtClean="0"/>
              <a:t> 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7E0578-2010-4BCF-AAF1-49197EBCA15C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7629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 smtClean="0">
                <a:hlinkClick r:id="rId3"/>
              </a:rPr>
              <a:t>https://prezi.com/jicorm7d7vkw/are-you-being-smart/?utm_campaign=share&amp;utm_medium=copy</a:t>
            </a:r>
            <a:r>
              <a:rPr lang="en-GB" dirty="0" smtClean="0"/>
              <a:t> 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7E0578-2010-4BCF-AAF1-49197EBCA15C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202671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14018C-FA52-42C6-943D-F9C20402666C}" type="datetimeFigureOut">
              <a:rPr lang="en-GB" smtClean="0"/>
              <a:t>26/04/2016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6F8311-77C9-4F43-8E96-99FA8EDF95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73473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14018C-FA52-42C6-943D-F9C20402666C}" type="datetimeFigureOut">
              <a:rPr lang="en-GB" smtClean="0"/>
              <a:t>26/04/2016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6F8311-77C9-4F43-8E96-99FA8EDF95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12346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14018C-FA52-42C6-943D-F9C20402666C}" type="datetimeFigureOut">
              <a:rPr lang="en-GB" smtClean="0"/>
              <a:t>26/04/2016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6F8311-77C9-4F43-8E96-99FA8EDF95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4302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14018C-FA52-42C6-943D-F9C20402666C}" type="datetimeFigureOut">
              <a:rPr lang="en-GB" smtClean="0"/>
              <a:t>26/04/2016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6F8311-77C9-4F43-8E96-99FA8EDF95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66735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14018C-FA52-42C6-943D-F9C20402666C}" type="datetimeFigureOut">
              <a:rPr lang="en-GB" smtClean="0"/>
              <a:t>26/04/2016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6F8311-77C9-4F43-8E96-99FA8EDF95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03028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14018C-FA52-42C6-943D-F9C20402666C}" type="datetimeFigureOut">
              <a:rPr lang="en-GB" smtClean="0"/>
              <a:t>26/04/2016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6F8311-77C9-4F43-8E96-99FA8EDF95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2559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14018C-FA52-42C6-943D-F9C20402666C}" type="datetimeFigureOut">
              <a:rPr lang="en-GB" smtClean="0"/>
              <a:t>26/04/2016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6F8311-77C9-4F43-8E96-99FA8EDF95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15000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14018C-FA52-42C6-943D-F9C20402666C}" type="datetimeFigureOut">
              <a:rPr lang="en-GB" smtClean="0"/>
              <a:t>26/04/2016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6F8311-77C9-4F43-8E96-99FA8EDF95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72898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14018C-FA52-42C6-943D-F9C20402666C}" type="datetimeFigureOut">
              <a:rPr lang="en-GB" smtClean="0"/>
              <a:t>26/04/2016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6F8311-77C9-4F43-8E96-99FA8EDF95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39376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14018C-FA52-42C6-943D-F9C20402666C}" type="datetimeFigureOut">
              <a:rPr lang="en-GB" smtClean="0"/>
              <a:t>26/04/2016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6F8311-77C9-4F43-8E96-99FA8EDF95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385970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14018C-FA52-42C6-943D-F9C20402666C}" type="datetimeFigureOut">
              <a:rPr lang="en-GB" smtClean="0"/>
              <a:t>26/04/2016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6F8311-77C9-4F43-8E96-99FA8EDF95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72068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14018C-FA52-42C6-943D-F9C20402666C}" type="datetimeFigureOut">
              <a:rPr lang="en-GB" smtClean="0"/>
              <a:t>26/04/2016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6F8311-77C9-4F43-8E96-99FA8EDF95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0620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hnpQrMqDoqE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http://blog.tutorhub.com/wp-content/uploads/2013/10/shutterstock_1456891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836712"/>
            <a:ext cx="8877252" cy="59211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/>
          <p:cNvSpPr/>
          <p:nvPr/>
        </p:nvSpPr>
        <p:spPr>
          <a:xfrm>
            <a:off x="251520" y="116632"/>
            <a:ext cx="8539324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8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REVISION - Felt like this </a:t>
            </a:r>
            <a:r>
              <a:rPr lang="en-US" sz="4800" b="1" u="sng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yet</a:t>
            </a:r>
            <a:r>
              <a:rPr lang="en-US" sz="48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?</a:t>
            </a:r>
            <a:endParaRPr lang="en-US" sz="48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2360303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admin.freeradio.co.uk/wp-content/uploads/2014/03/CL-Logo_sheen_high-res-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6393"/>
            <a:ext cx="3563888" cy="17303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202022" y="1700808"/>
            <a:ext cx="8546442" cy="38472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GB" sz="3200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 smtClean="0"/>
              <a:t>96% of students </a:t>
            </a:r>
            <a:r>
              <a:rPr lang="en-GB" sz="3200" dirty="0" smtClean="0">
                <a:solidFill>
                  <a:srgbClr val="FF0000"/>
                </a:solidFill>
              </a:rPr>
              <a:t>feel anxious </a:t>
            </a:r>
            <a:r>
              <a:rPr lang="en-GB" sz="3200" dirty="0" smtClean="0"/>
              <a:t>about exams         </a:t>
            </a:r>
            <a:r>
              <a:rPr lang="en-GB" sz="2000" dirty="0" smtClean="0"/>
              <a:t>(no matter what your friends say they ARE stressed too),</a:t>
            </a:r>
          </a:p>
          <a:p>
            <a:endParaRPr lang="en-GB" sz="3200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 smtClean="0"/>
              <a:t>59% of students feel </a:t>
            </a:r>
            <a:r>
              <a:rPr lang="en-GB" sz="3200" dirty="0" smtClean="0">
                <a:solidFill>
                  <a:srgbClr val="FF0000"/>
                </a:solidFill>
              </a:rPr>
              <a:t>pressure from family</a:t>
            </a:r>
            <a:r>
              <a:rPr lang="en-GB" sz="3200" dirty="0" smtClean="0"/>
              <a:t>,</a:t>
            </a:r>
          </a:p>
          <a:p>
            <a:endParaRPr lang="en-GB" sz="3200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 smtClean="0"/>
              <a:t>64% of students would like </a:t>
            </a:r>
            <a:r>
              <a:rPr lang="en-GB" sz="3200" dirty="0" smtClean="0">
                <a:solidFill>
                  <a:srgbClr val="FF0000"/>
                </a:solidFill>
              </a:rPr>
              <a:t>more support </a:t>
            </a:r>
            <a:r>
              <a:rPr lang="en-GB" sz="3200" dirty="0" smtClean="0"/>
              <a:t>with exams and exam stress. </a:t>
            </a:r>
            <a:endParaRPr lang="en-GB" sz="3200" dirty="0"/>
          </a:p>
        </p:txBody>
      </p:sp>
      <p:sp>
        <p:nvSpPr>
          <p:cNvPr id="5" name="Rectangle 4"/>
          <p:cNvSpPr/>
          <p:nvPr/>
        </p:nvSpPr>
        <p:spPr>
          <a:xfrm>
            <a:off x="3563888" y="404664"/>
            <a:ext cx="518457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 smtClean="0"/>
              <a:t>The ChildLine National Exam Stress Survey revealed that:</a:t>
            </a:r>
            <a:endParaRPr lang="en-GB" sz="2800" dirty="0" smtClean="0"/>
          </a:p>
        </p:txBody>
      </p:sp>
    </p:spTree>
    <p:extLst>
      <p:ext uri="{BB962C8B-B14F-4D97-AF65-F5344CB8AC3E}">
        <p14:creationId xmlns:p14="http://schemas.microsoft.com/office/powerpoint/2010/main" val="38785557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4624"/>
            <a:ext cx="8229600" cy="562074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Exam anxiety and stress is NORMAL…</a:t>
            </a:r>
            <a:endParaRPr lang="en-GB" dirty="0"/>
          </a:p>
        </p:txBody>
      </p:sp>
      <p:sp>
        <p:nvSpPr>
          <p:cNvPr id="5" name="Rectangle 4"/>
          <p:cNvSpPr/>
          <p:nvPr/>
        </p:nvSpPr>
        <p:spPr>
          <a:xfrm>
            <a:off x="72008" y="6464369"/>
            <a:ext cx="4572000" cy="27699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sz="1200" dirty="0" smtClean="0">
                <a:hlinkClick r:id="rId3"/>
              </a:rPr>
              <a:t>https://www.youtube.com/watch?v=hnpQrMqDoqE</a:t>
            </a:r>
            <a:r>
              <a:rPr lang="en-GB" sz="1200" dirty="0" smtClean="0"/>
              <a:t> </a:t>
            </a:r>
            <a:endParaRPr lang="en-GB" sz="1200" dirty="0"/>
          </a:p>
        </p:txBody>
      </p:sp>
      <p:pic>
        <p:nvPicPr>
          <p:cNvPr id="4098" name="Picture 2" descr="https://media.licdn.com/mpr/mpr/AAEAAQAAAAAAAARbAAAAJGM5ZTYxYzg3LWZhMWUtNDQ0Yy1hZWU1LWYxOWE4ZDdmZDRmZQ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764704"/>
            <a:ext cx="7200800" cy="41147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179512" y="5013176"/>
            <a:ext cx="864096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solidFill>
                  <a:srgbClr val="FF0000"/>
                </a:solidFill>
              </a:rPr>
              <a:t>Don’t worry over your worry.</a:t>
            </a:r>
            <a:r>
              <a:rPr lang="en-GB" sz="2400" dirty="0" smtClean="0"/>
              <a:t>  That just adds to your stress, take </a:t>
            </a:r>
            <a:r>
              <a:rPr lang="en-GB" sz="2400" dirty="0" smtClean="0">
                <a:solidFill>
                  <a:srgbClr val="00B050"/>
                </a:solidFill>
              </a:rPr>
              <a:t>power</a:t>
            </a:r>
            <a:r>
              <a:rPr lang="en-GB" sz="2400" dirty="0" smtClean="0"/>
              <a:t> and be </a:t>
            </a:r>
            <a:r>
              <a:rPr lang="en-GB" sz="3600" dirty="0" smtClean="0">
                <a:solidFill>
                  <a:srgbClr val="00B050"/>
                </a:solidFill>
              </a:rPr>
              <a:t>proactive</a:t>
            </a:r>
            <a:r>
              <a:rPr lang="en-GB" sz="2400" dirty="0" smtClean="0"/>
              <a:t>…</a:t>
            </a:r>
          </a:p>
          <a:p>
            <a:pPr algn="r"/>
            <a:r>
              <a:rPr lang="en-GB" sz="3600" dirty="0" smtClean="0"/>
              <a:t>You ARE in control!</a:t>
            </a:r>
            <a:endParaRPr lang="en-GB" sz="3600" dirty="0"/>
          </a:p>
        </p:txBody>
      </p:sp>
    </p:spTree>
    <p:extLst>
      <p:ext uri="{BB962C8B-B14F-4D97-AF65-F5344CB8AC3E}">
        <p14:creationId xmlns:p14="http://schemas.microsoft.com/office/powerpoint/2010/main" val="5522509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The best way to deal with stress is to feel in </a:t>
            </a:r>
            <a:r>
              <a:rPr lang="en-GB" sz="6700" dirty="0" smtClean="0">
                <a:solidFill>
                  <a:srgbClr val="00B050"/>
                </a:solidFill>
              </a:rPr>
              <a:t>control</a:t>
            </a:r>
            <a:r>
              <a:rPr lang="en-GB" sz="7300" dirty="0" smtClean="0">
                <a:solidFill>
                  <a:srgbClr val="00B050"/>
                </a:solidFill>
              </a:rPr>
              <a:t>!</a:t>
            </a:r>
            <a:endParaRPr lang="en-GB" dirty="0">
              <a:solidFill>
                <a:srgbClr val="00B05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79512" y="1785590"/>
            <a:ext cx="878497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One way of dealing with stress is </a:t>
            </a:r>
            <a:r>
              <a:rPr lang="en-GB" u="sng" dirty="0" smtClean="0"/>
              <a:t>removing</a:t>
            </a:r>
            <a:r>
              <a:rPr lang="en-GB" dirty="0" smtClean="0"/>
              <a:t> the thing that causes you stress.  However, that is not always possible.</a:t>
            </a:r>
          </a:p>
          <a:p>
            <a:r>
              <a:rPr lang="en-GB" dirty="0" smtClean="0"/>
              <a:t>We all have different things that cause us stress:</a:t>
            </a:r>
            <a:endParaRPr lang="en-GB" dirty="0"/>
          </a:p>
        </p:txBody>
      </p:sp>
      <p:pic>
        <p:nvPicPr>
          <p:cNvPr id="5124" name="Picture 4" descr="http://enghonhelpdesk.com/wp-content/uploads/2014/12/grr-husky-meme-generator-exam-tomorrow-a362db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2923174"/>
            <a:ext cx="4040088" cy="30261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8" name="Picture 8" descr="https://spanishplans.files.wordpress.com/2013/08/turn-in-your-homework.png?w=640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8131" y="2923174"/>
            <a:ext cx="4636959" cy="30261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993750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://cdn2.hubspot.net/hub/133299/file-649847994-jpg/images/istock_000019147376medium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260648"/>
            <a:ext cx="4277513" cy="64087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51520" y="260648"/>
            <a:ext cx="86409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Don’t forget - If you are </a:t>
            </a:r>
            <a:r>
              <a:rPr lang="en-GB" sz="2800" dirty="0" smtClean="0">
                <a:solidFill>
                  <a:srgbClr val="FF0000"/>
                </a:solidFill>
              </a:rPr>
              <a:t>still trying </a:t>
            </a:r>
            <a:r>
              <a:rPr lang="en-GB" sz="2800" dirty="0" smtClean="0"/>
              <a:t>you ARE coping…</a:t>
            </a:r>
            <a:endParaRPr lang="en-GB" sz="2800" dirty="0"/>
          </a:p>
        </p:txBody>
      </p:sp>
      <p:sp>
        <p:nvSpPr>
          <p:cNvPr id="5" name="Rectangle 4"/>
          <p:cNvSpPr/>
          <p:nvPr/>
        </p:nvSpPr>
        <p:spPr>
          <a:xfrm>
            <a:off x="5822631" y="6300028"/>
            <a:ext cx="31685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u="sng" dirty="0">
                <a:solidFill>
                  <a:srgbClr val="00B050"/>
                </a:solidFill>
              </a:rPr>
              <a:t>Y</a:t>
            </a:r>
            <a:r>
              <a:rPr lang="en-GB" u="sng" dirty="0" smtClean="0">
                <a:solidFill>
                  <a:srgbClr val="00B050"/>
                </a:solidFill>
              </a:rPr>
              <a:t>ou ARE Stronger then you feel!</a:t>
            </a:r>
            <a:endParaRPr lang="en-GB" u="sng" dirty="0">
              <a:solidFill>
                <a:srgbClr val="00B050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6876256" y="1268760"/>
            <a:ext cx="163852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1" smtClean="0"/>
              <a:t>Gentle exercise</a:t>
            </a:r>
            <a:endParaRPr lang="en-GB" dirty="0"/>
          </a:p>
        </p:txBody>
      </p:sp>
      <p:sp>
        <p:nvSpPr>
          <p:cNvPr id="7" name="Rectangle 6"/>
          <p:cNvSpPr/>
          <p:nvPr/>
        </p:nvSpPr>
        <p:spPr>
          <a:xfrm>
            <a:off x="495368" y="1422695"/>
            <a:ext cx="228534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b="1" dirty="0" smtClean="0"/>
              <a:t>Remember that you are not alone</a:t>
            </a:r>
            <a:endParaRPr lang="en-GB" dirty="0"/>
          </a:p>
        </p:txBody>
      </p:sp>
      <p:sp>
        <p:nvSpPr>
          <p:cNvPr id="8" name="Rectangle 7"/>
          <p:cNvSpPr/>
          <p:nvPr/>
        </p:nvSpPr>
        <p:spPr>
          <a:xfrm>
            <a:off x="6012160" y="2420888"/>
            <a:ext cx="210480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1" dirty="0"/>
              <a:t>Picture your success</a:t>
            </a:r>
            <a:endParaRPr lang="en-GB" dirty="0"/>
          </a:p>
        </p:txBody>
      </p:sp>
      <p:sp>
        <p:nvSpPr>
          <p:cNvPr id="9" name="Rectangle 8"/>
          <p:cNvSpPr/>
          <p:nvPr/>
        </p:nvSpPr>
        <p:spPr>
          <a:xfrm>
            <a:off x="262654" y="3244334"/>
            <a:ext cx="236770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b="1" dirty="0" smtClean="0"/>
              <a:t>Exams are not the be all and end all</a:t>
            </a:r>
            <a:endParaRPr lang="en-GB" dirty="0"/>
          </a:p>
        </p:txBody>
      </p:sp>
      <p:sp>
        <p:nvSpPr>
          <p:cNvPr id="10" name="Rectangle 9"/>
          <p:cNvSpPr/>
          <p:nvPr/>
        </p:nvSpPr>
        <p:spPr>
          <a:xfrm>
            <a:off x="6204244" y="5589240"/>
            <a:ext cx="268823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1" dirty="0"/>
              <a:t>A productive environment</a:t>
            </a:r>
            <a:endParaRPr lang="en-GB" dirty="0"/>
          </a:p>
        </p:txBody>
      </p:sp>
      <p:sp>
        <p:nvSpPr>
          <p:cNvPr id="11" name="Rectangle 10"/>
          <p:cNvSpPr/>
          <p:nvPr/>
        </p:nvSpPr>
        <p:spPr>
          <a:xfrm>
            <a:off x="6876256" y="4077072"/>
            <a:ext cx="185178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1" dirty="0" smtClean="0"/>
              <a:t>Get enough sleep</a:t>
            </a:r>
            <a:endParaRPr lang="en-GB" dirty="0"/>
          </a:p>
        </p:txBody>
      </p:sp>
      <p:sp>
        <p:nvSpPr>
          <p:cNvPr id="12" name="Rectangle 11"/>
          <p:cNvSpPr/>
          <p:nvPr/>
        </p:nvSpPr>
        <p:spPr>
          <a:xfrm>
            <a:off x="495368" y="4832523"/>
            <a:ext cx="58060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1" dirty="0"/>
              <a:t>Diet</a:t>
            </a:r>
            <a:endParaRPr lang="en-GB" dirty="0"/>
          </a:p>
        </p:txBody>
      </p:sp>
      <p:sp>
        <p:nvSpPr>
          <p:cNvPr id="13" name="AutoShape 4" descr="http://globe-views.com/dcim/dreams/orange/orange-03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3078" name="Picture 6" descr="http://previews.123rf.com/images/atoss/atoss1204/atoss120400136/13495422-Ripe-orange-isolated-on-white-background--Stock-Photo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585" y="5201855"/>
            <a:ext cx="1393159" cy="13931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285472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1143000"/>
          </a:xfrm>
        </p:spPr>
        <p:txBody>
          <a:bodyPr/>
          <a:lstStyle/>
          <a:p>
            <a:r>
              <a:rPr lang="en-GB" dirty="0" smtClean="0"/>
              <a:t>Are you being SMART?</a:t>
            </a:r>
            <a:endParaRPr lang="en-GB" dirty="0"/>
          </a:p>
        </p:txBody>
      </p:sp>
      <p:sp>
        <p:nvSpPr>
          <p:cNvPr id="5" name="Rounded Rectangular Callout 4"/>
          <p:cNvSpPr/>
          <p:nvPr/>
        </p:nvSpPr>
        <p:spPr>
          <a:xfrm>
            <a:off x="179512" y="1529858"/>
            <a:ext cx="2520280" cy="1584176"/>
          </a:xfrm>
          <a:prstGeom prst="wedgeRoundRectCallout">
            <a:avLst>
              <a:gd name="adj1" fmla="val 15428"/>
              <a:gd name="adj2" fmla="val 107394"/>
              <a:gd name="adj3" fmla="val 16667"/>
            </a:avLst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u="sng" dirty="0" smtClean="0"/>
              <a:t>S</a:t>
            </a:r>
            <a:r>
              <a:rPr lang="en-GB" sz="4400" dirty="0" smtClean="0"/>
              <a:t>pecific</a:t>
            </a:r>
          </a:p>
          <a:p>
            <a:pPr algn="ctr"/>
            <a:r>
              <a:rPr lang="en-GB" dirty="0" smtClean="0"/>
              <a:t>Set actual topics – revise things one at a time.</a:t>
            </a:r>
            <a:endParaRPr lang="en-GB" dirty="0"/>
          </a:p>
        </p:txBody>
      </p:sp>
      <p:sp>
        <p:nvSpPr>
          <p:cNvPr id="6" name="Rounded Rectangular Callout 5"/>
          <p:cNvSpPr/>
          <p:nvPr/>
        </p:nvSpPr>
        <p:spPr>
          <a:xfrm>
            <a:off x="3059832" y="1556792"/>
            <a:ext cx="3240360" cy="1584176"/>
          </a:xfrm>
          <a:prstGeom prst="wedgeRoundRectCallout">
            <a:avLst>
              <a:gd name="adj1" fmla="val 15428"/>
              <a:gd name="adj2" fmla="val 107394"/>
              <a:gd name="adj3" fmla="val 16667"/>
            </a:avLst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u="sng" dirty="0" smtClean="0"/>
              <a:t>M</a:t>
            </a:r>
            <a:r>
              <a:rPr lang="en-GB" sz="4400" dirty="0" smtClean="0"/>
              <a:t>easurable</a:t>
            </a:r>
          </a:p>
          <a:p>
            <a:pPr algn="ctr"/>
            <a:r>
              <a:rPr lang="en-GB" dirty="0" smtClean="0"/>
              <a:t>Split revision into short 20 minute session – set a time scale and reward yourself.</a:t>
            </a:r>
            <a:endParaRPr lang="en-GB" dirty="0"/>
          </a:p>
        </p:txBody>
      </p:sp>
      <p:sp>
        <p:nvSpPr>
          <p:cNvPr id="7" name="Rounded Rectangular Callout 6"/>
          <p:cNvSpPr/>
          <p:nvPr/>
        </p:nvSpPr>
        <p:spPr>
          <a:xfrm>
            <a:off x="6588224" y="1540411"/>
            <a:ext cx="2376264" cy="1584176"/>
          </a:xfrm>
          <a:prstGeom prst="wedgeRoundRectCallout">
            <a:avLst>
              <a:gd name="adj1" fmla="val 15428"/>
              <a:gd name="adj2" fmla="val 107394"/>
              <a:gd name="adj3" fmla="val 16667"/>
            </a:avLst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u="sng" dirty="0" smtClean="0"/>
              <a:t>A</a:t>
            </a:r>
            <a:r>
              <a:rPr lang="en-GB" sz="4400" dirty="0" smtClean="0"/>
              <a:t>ction</a:t>
            </a:r>
          </a:p>
          <a:p>
            <a:pPr algn="ctr"/>
            <a:r>
              <a:rPr lang="en-GB" dirty="0" smtClean="0"/>
              <a:t>Actually have fun with your revision. DO different things.</a:t>
            </a:r>
            <a:endParaRPr lang="en-GB" dirty="0"/>
          </a:p>
        </p:txBody>
      </p:sp>
      <p:sp>
        <p:nvSpPr>
          <p:cNvPr id="8" name="Rounded Rectangular Callout 7"/>
          <p:cNvSpPr/>
          <p:nvPr/>
        </p:nvSpPr>
        <p:spPr>
          <a:xfrm>
            <a:off x="467544" y="4149080"/>
            <a:ext cx="3240360" cy="1584176"/>
          </a:xfrm>
          <a:prstGeom prst="wedgeRoundRectCallout">
            <a:avLst>
              <a:gd name="adj1" fmla="val 15428"/>
              <a:gd name="adj2" fmla="val 107394"/>
              <a:gd name="adj3" fmla="val 16667"/>
            </a:avLst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u="sng" dirty="0" smtClean="0"/>
              <a:t>R</a:t>
            </a:r>
            <a:r>
              <a:rPr lang="en-GB" sz="4400" dirty="0" smtClean="0"/>
              <a:t>ealistic</a:t>
            </a:r>
          </a:p>
          <a:p>
            <a:pPr algn="ctr"/>
            <a:r>
              <a:rPr lang="en-GB" dirty="0" smtClean="0"/>
              <a:t>There is not point setting goals you know you wont follow.  </a:t>
            </a:r>
          </a:p>
          <a:p>
            <a:pPr algn="ctr"/>
            <a:r>
              <a:rPr lang="en-GB" dirty="0" smtClean="0"/>
              <a:t>Balance revision with relaxing.</a:t>
            </a:r>
            <a:endParaRPr lang="en-GB" dirty="0"/>
          </a:p>
        </p:txBody>
      </p:sp>
      <p:sp>
        <p:nvSpPr>
          <p:cNvPr id="9" name="Rounded Rectangular Callout 8"/>
          <p:cNvSpPr/>
          <p:nvPr/>
        </p:nvSpPr>
        <p:spPr>
          <a:xfrm>
            <a:off x="4667227" y="4173488"/>
            <a:ext cx="3240360" cy="1584176"/>
          </a:xfrm>
          <a:prstGeom prst="wedgeRoundRectCallout">
            <a:avLst>
              <a:gd name="adj1" fmla="val 15428"/>
              <a:gd name="adj2" fmla="val 107394"/>
              <a:gd name="adj3" fmla="val 16667"/>
            </a:avLst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u="sng" dirty="0" smtClean="0"/>
              <a:t>T</a:t>
            </a:r>
            <a:r>
              <a:rPr lang="en-GB" sz="4400" dirty="0" smtClean="0"/>
              <a:t>ime</a:t>
            </a:r>
          </a:p>
          <a:p>
            <a:pPr algn="ctr"/>
            <a:r>
              <a:rPr lang="en-GB" dirty="0" smtClean="0"/>
              <a:t>Study takes time.  Give yourself enough.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912941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https://s-media-cache-ak0.pinimg.com/736x/e7/2e/ab/e72eabd4f1c8cbe8a5c267e78abd97f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223" y="1628800"/>
            <a:ext cx="7506185" cy="39981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323528" y="365755"/>
            <a:ext cx="691276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 smtClean="0"/>
              <a:t>BUT remember:</a:t>
            </a:r>
            <a:endParaRPr lang="en-GB" sz="4800" dirty="0"/>
          </a:p>
        </p:txBody>
      </p:sp>
    </p:spTree>
    <p:extLst>
      <p:ext uri="{BB962C8B-B14F-4D97-AF65-F5344CB8AC3E}">
        <p14:creationId xmlns:p14="http://schemas.microsoft.com/office/powerpoint/2010/main" val="25031468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6408712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en-GB" sz="3800" dirty="0"/>
              <a:t>Heavenly Father, </a:t>
            </a:r>
            <a:r>
              <a:rPr lang="en-GB" sz="3800" dirty="0" smtClean="0"/>
              <a:t/>
            </a:r>
            <a:br>
              <a:rPr lang="en-GB" sz="3800" dirty="0" smtClean="0"/>
            </a:br>
            <a:r>
              <a:rPr lang="en-GB" sz="3800" dirty="0" smtClean="0"/>
              <a:t/>
            </a:r>
            <a:br>
              <a:rPr lang="en-GB" sz="3800" dirty="0" smtClean="0"/>
            </a:br>
            <a:r>
              <a:rPr lang="en-GB" sz="3800" dirty="0" smtClean="0"/>
              <a:t>Help me to find your peace through </a:t>
            </a:r>
            <a:r>
              <a:rPr lang="en-GB" sz="3800" dirty="0"/>
              <a:t>the anxiety and stresses of </a:t>
            </a:r>
            <a:r>
              <a:rPr lang="en-GB" sz="3800" dirty="0" smtClean="0"/>
              <a:t>exams. </a:t>
            </a:r>
            <a:r>
              <a:rPr lang="en-GB" sz="3800" dirty="0"/>
              <a:t>I ask for this gift and choose to lean upon you at this time. </a:t>
            </a:r>
            <a:r>
              <a:rPr lang="en-GB" sz="3800" dirty="0" smtClean="0"/>
              <a:t/>
            </a:r>
            <a:br>
              <a:rPr lang="en-GB" sz="3800" dirty="0" smtClean="0"/>
            </a:br>
            <a:r>
              <a:rPr lang="en-GB" sz="3800" dirty="0"/>
              <a:t>Lord, come and remind me of your unfailing love. </a:t>
            </a:r>
            <a:r>
              <a:rPr lang="en-GB" sz="3800" dirty="0" smtClean="0"/>
              <a:t/>
            </a:r>
            <a:br>
              <a:rPr lang="en-GB" sz="3800" dirty="0" smtClean="0"/>
            </a:br>
            <a:r>
              <a:rPr lang="en-GB" sz="3800" dirty="0"/>
              <a:t>Remind me that you hold me safe, you understand me, and you cherish me. </a:t>
            </a:r>
            <a:r>
              <a:rPr lang="en-GB" sz="3800" dirty="0" smtClean="0"/>
              <a:t/>
            </a:r>
            <a:br>
              <a:rPr lang="en-GB" sz="3800" dirty="0" smtClean="0"/>
            </a:br>
            <a:r>
              <a:rPr lang="en-GB" sz="3800" dirty="0"/>
              <a:t>I lay down my fears before you.</a:t>
            </a:r>
            <a:r>
              <a:rPr lang="en-GB" sz="3800" dirty="0" smtClean="0"/>
              <a:t/>
            </a:r>
            <a:br>
              <a:rPr lang="en-GB" sz="3800" dirty="0" smtClean="0"/>
            </a:br>
            <a:r>
              <a:rPr lang="en-GB" sz="3800" dirty="0"/>
              <a:t>I leave them at the foot of the cross, for you have overcome the world.</a:t>
            </a:r>
            <a:r>
              <a:rPr lang="en-GB" sz="3800" dirty="0" smtClean="0"/>
              <a:t/>
            </a:r>
            <a:br>
              <a:rPr lang="en-GB" sz="3800" dirty="0" smtClean="0"/>
            </a:br>
            <a:r>
              <a:rPr lang="en-GB" sz="3800" dirty="0"/>
              <a:t>I choose to give you all my concerns, worries and fears of failure</a:t>
            </a:r>
            <a:r>
              <a:rPr lang="en-GB" sz="3800" dirty="0" smtClean="0"/>
              <a:t>.</a:t>
            </a:r>
            <a:br>
              <a:rPr lang="en-GB" sz="3800" dirty="0" smtClean="0"/>
            </a:br>
            <a:r>
              <a:rPr lang="en-GB" sz="3800" dirty="0"/>
              <a:t>I trust that your loving hand will hold me through these exams and lead into a bright future. </a:t>
            </a:r>
            <a:r>
              <a:rPr lang="en-GB" sz="3800" dirty="0" smtClean="0"/>
              <a:t/>
            </a:r>
            <a:br>
              <a:rPr lang="en-GB" sz="3800" dirty="0" smtClean="0"/>
            </a:br>
            <a:r>
              <a:rPr lang="en-GB" sz="3800" dirty="0" smtClean="0"/>
              <a:t/>
            </a:r>
            <a:br>
              <a:rPr lang="en-GB" sz="3800" dirty="0" smtClean="0"/>
            </a:br>
            <a:r>
              <a:rPr lang="en-GB" sz="3800" dirty="0"/>
              <a:t>Amen.</a:t>
            </a:r>
            <a:r>
              <a:rPr lang="en-GB" dirty="0"/>
              <a:t/>
            </a:r>
            <a:br>
              <a:rPr lang="en-GB" dirty="0"/>
            </a:br>
            <a:r>
              <a:rPr lang="en-GB" dirty="0"/>
              <a:t/>
            </a:r>
            <a:br>
              <a:rPr lang="en-GB" dirty="0"/>
            </a:b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255201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s://cdn.meme.am/instances/3380929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2937" y="2060848"/>
            <a:ext cx="6624736" cy="37363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251520" y="1177588"/>
            <a:ext cx="85689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They will be over soon…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40338934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49</TotalTime>
  <Words>280</Words>
  <Application>Microsoft Office PowerPoint</Application>
  <PresentationFormat>On-screen Show (4:3)</PresentationFormat>
  <Paragraphs>43</Paragraphs>
  <Slides>9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Office Theme</vt:lpstr>
      <vt:lpstr>PowerPoint Presentation</vt:lpstr>
      <vt:lpstr>PowerPoint Presentation</vt:lpstr>
      <vt:lpstr>Exam anxiety and stress is NORMAL…</vt:lpstr>
      <vt:lpstr>The best way to deal with stress is to feel in control!</vt:lpstr>
      <vt:lpstr>PowerPoint Presentation</vt:lpstr>
      <vt:lpstr>Are you being SMART?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 Howell-Davis</dc:creator>
  <cp:lastModifiedBy>J Howell-Davis</cp:lastModifiedBy>
  <cp:revision>7</cp:revision>
  <dcterms:created xsi:type="dcterms:W3CDTF">2016-04-26T13:35:26Z</dcterms:created>
  <dcterms:modified xsi:type="dcterms:W3CDTF">2016-04-26T14:24:46Z</dcterms:modified>
</cp:coreProperties>
</file>