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6"/>
  </p:notesMasterIdLst>
  <p:sldIdLst>
    <p:sldId id="256" r:id="rId2"/>
    <p:sldId id="706" r:id="rId3"/>
    <p:sldId id="705" r:id="rId4"/>
    <p:sldId id="380" r:id="rId5"/>
    <p:sldId id="693" r:id="rId6"/>
    <p:sldId id="257" r:id="rId7"/>
    <p:sldId id="697" r:id="rId8"/>
    <p:sldId id="701" r:id="rId9"/>
    <p:sldId id="482" r:id="rId10"/>
    <p:sldId id="342" r:id="rId11"/>
    <p:sldId id="259" r:id="rId12"/>
    <p:sldId id="381" r:id="rId13"/>
    <p:sldId id="267" r:id="rId14"/>
    <p:sldId id="32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421"/>
  </p:normalViewPr>
  <p:slideViewPr>
    <p:cSldViewPr snapToGrid="0" snapToObjects="1">
      <p:cViewPr varScale="1">
        <p:scale>
          <a:sx n="72" d="100"/>
          <a:sy n="72"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122239-F924-244B-87DF-56FACB0B9631}" type="datetimeFigureOut">
              <a:rPr lang="en-US" smtClean="0"/>
              <a:t>1/27/2026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C6A4D1-7435-4941-B190-300A8FEE66DF}" type="slidenum">
              <a:rPr lang="en-US" smtClean="0"/>
              <a:t>‹#›</a:t>
            </a:fld>
            <a:endParaRPr lang="en-US"/>
          </a:p>
        </p:txBody>
      </p:sp>
    </p:spTree>
    <p:extLst>
      <p:ext uri="{BB962C8B-B14F-4D97-AF65-F5344CB8AC3E}">
        <p14:creationId xmlns:p14="http://schemas.microsoft.com/office/powerpoint/2010/main" val="2587278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3</a:t>
            </a:fld>
            <a:endParaRPr lang="en-GB" dirty="0"/>
          </a:p>
        </p:txBody>
      </p:sp>
    </p:spTree>
    <p:extLst>
      <p:ext uri="{BB962C8B-B14F-4D97-AF65-F5344CB8AC3E}">
        <p14:creationId xmlns:p14="http://schemas.microsoft.com/office/powerpoint/2010/main" val="1056978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4</a:t>
            </a:fld>
            <a:endParaRPr lang="en-GB"/>
          </a:p>
        </p:txBody>
      </p:sp>
    </p:spTree>
    <p:extLst>
      <p:ext uri="{BB962C8B-B14F-4D97-AF65-F5344CB8AC3E}">
        <p14:creationId xmlns:p14="http://schemas.microsoft.com/office/powerpoint/2010/main" val="3490548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7</a:t>
            </a:fld>
            <a:endParaRPr lang="en-GB" dirty="0"/>
          </a:p>
        </p:txBody>
      </p:sp>
    </p:spTree>
    <p:extLst>
      <p:ext uri="{BB962C8B-B14F-4D97-AF65-F5344CB8AC3E}">
        <p14:creationId xmlns:p14="http://schemas.microsoft.com/office/powerpoint/2010/main" val="3409455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b="1"/>
              <a:t>Gospel</a:t>
            </a:r>
            <a:endParaRPr lang="en-GB" b="0"/>
          </a:p>
          <a:p>
            <a:r>
              <a:rPr lang="en-GB" b="1"/>
              <a:t>John 14:15-21</a:t>
            </a:r>
            <a:endParaRPr lang="en-GB" b="0"/>
          </a:p>
          <a:p>
            <a:endParaRPr lang="en-GB"/>
          </a:p>
        </p:txBody>
      </p:sp>
      <p:sp>
        <p:nvSpPr>
          <p:cNvPr id="4" name="Slide Number Placeholder 3"/>
          <p:cNvSpPr>
            <a:spLocks noGrp="1"/>
          </p:cNvSpPr>
          <p:nvPr>
            <p:ph type="sldNum" sz="quarter" idx="10"/>
          </p:nvPr>
        </p:nvSpPr>
        <p:spPr/>
        <p:txBody>
          <a:bodyPr/>
          <a:lstStyle/>
          <a:p>
            <a:fld id="{28137389-81DE-4247-81EF-3A91920CC08D}" type="slidenum">
              <a:rPr lang="en-GB" smtClean="0"/>
              <a:t>9</a:t>
            </a:fld>
            <a:endParaRPr lang="en-GB"/>
          </a:p>
        </p:txBody>
      </p:sp>
    </p:spTree>
    <p:extLst>
      <p:ext uri="{BB962C8B-B14F-4D97-AF65-F5344CB8AC3E}">
        <p14:creationId xmlns:p14="http://schemas.microsoft.com/office/powerpoint/2010/main" val="4058498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12</a:t>
            </a:fld>
            <a:endParaRPr lang="en-GB"/>
          </a:p>
        </p:txBody>
      </p:sp>
    </p:spTree>
    <p:extLst>
      <p:ext uri="{BB962C8B-B14F-4D97-AF65-F5344CB8AC3E}">
        <p14:creationId xmlns:p14="http://schemas.microsoft.com/office/powerpoint/2010/main" val="184005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11693f7100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11693f7100_0_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 name="Google Shape;215;g311693f7100_0_2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13</a:t>
            </a:fld>
            <a:endParaRPr/>
          </a:p>
        </p:txBody>
      </p:sp>
    </p:spTree>
    <p:extLst>
      <p:ext uri="{BB962C8B-B14F-4D97-AF65-F5344CB8AC3E}">
        <p14:creationId xmlns:p14="http://schemas.microsoft.com/office/powerpoint/2010/main" val="1004325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5C6F1-F6A4-4A0D-950C-40E90C3D7DD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B8F9F4-00E0-4A6B-A96E-E37BD0C73C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955D487-24CB-46F2-A497-BE9805EBEC3B}"/>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40657195-75AB-4623-8D3F-635F10184C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9F2260-EC31-40E3-8B12-FE0612881870}"/>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115877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6167A-BFC3-43D9-A102-3499573852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EB80AD-4135-4B19-A801-607FD7F180F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1CA16B-053A-4618-8583-87048C2CC36A}"/>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353CD953-DB93-4EEE-B252-EC8E18C465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F3B172-8209-4199-803B-B93800DFD503}"/>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907796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67B4F-9F4D-4C64-AB51-6871ECE2A9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3A0DAE5-BE1D-4E9E-B6DF-DC711949B2E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6AF526D-4617-4768-A386-0E43B74849DD}"/>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0E402888-898E-47FA-B5DF-067E5D9100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4E4532-C1FE-4ECA-9C50-BC80A4890814}"/>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178165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7A8F3-964E-4B47-B807-6066FE8614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19A012-491C-4713-8C65-E93B6ABD723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1D01EB-B662-49A9-867E-B2F742A50EA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F732E0A-ABBD-4A09-8E5B-72444C930679}"/>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F731808D-D68F-4EBF-9606-1629FABCDC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BA0B8E-B0E1-4120-B3E6-606B05E50903}"/>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732285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065B2-9E45-4FBA-A61D-24DAF24A714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92D746-8203-4516-9777-80AF937DB2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EB2BFE3-2615-4366-A7BD-8A602AF4DF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BF69DE-E1CF-4455-A523-4CB5B0EABD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69E845B-5757-42F3-B918-C5271DC5EF5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C7AA60-0470-40C8-9965-451A6DD3920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8" name="Footer Placeholder 7">
            <a:extLst>
              <a:ext uri="{FF2B5EF4-FFF2-40B4-BE49-F238E27FC236}">
                <a16:creationId xmlns:a16="http://schemas.microsoft.com/office/drawing/2014/main" id="{AF4BB986-865C-42DB-9299-2AD23632E39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9BB17ED-DB01-4684-9325-3232C198B97A}"/>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049415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AF714-9A6D-4276-81AB-BA94E132D8F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D4CC2D8-C225-4BDA-9EB5-7C559BFEE61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4" name="Footer Placeholder 3">
            <a:extLst>
              <a:ext uri="{FF2B5EF4-FFF2-40B4-BE49-F238E27FC236}">
                <a16:creationId xmlns:a16="http://schemas.microsoft.com/office/drawing/2014/main" id="{92B70130-3D64-428A-AFB3-72F65828078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775D104-085A-43FF-9495-3CC314B440A6}"/>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257614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4D9072-FF2D-4B7D-BC71-B2680508616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3" name="Footer Placeholder 2">
            <a:extLst>
              <a:ext uri="{FF2B5EF4-FFF2-40B4-BE49-F238E27FC236}">
                <a16:creationId xmlns:a16="http://schemas.microsoft.com/office/drawing/2014/main" id="{11FBFA78-5D98-4A98-8520-919F42AA7C7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492CF1F-EEF6-4232-8923-A492466BC3D7}"/>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3045151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C60D1-5FC8-466B-8C37-CA60DAB00B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15FAE32-F6AD-4395-8F3A-A6AB0B1E76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7B1DC7-404E-4EE0-B17C-E1DD7744E6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8723081-3F98-49B5-8FEC-D77C317717E7}"/>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EDE1C75B-AABB-4474-ABAA-B7EFDD42FE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D7BC15-EB29-4387-9A20-7AD96B830F12}"/>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649303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321BB-9368-4530-833C-5C85A8E352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7847BD0-7C23-4D87-9FA9-F134573183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387F7A9-6A7D-4163-8337-58F30AB433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B21764A-ADBE-4239-AA98-19414772FDFC}"/>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EA505EE9-1FA8-4F7C-8FAF-CC62CB2CD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B1713A-DBE1-4CFD-8E2F-F3DA18D6334A}"/>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504434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50294-8684-462E-B11E-8D86F814DA3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8158CF-B330-4FEA-B7F3-A3ED4428E93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4CFAA0-2DAD-43C2-9388-F0D29C8C2360}"/>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E05C8FA8-432E-476E-B5DE-A1CA30EB32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788DF5-50C2-4689-BE24-9F707F604F55}"/>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336681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BB1DC5-465E-4922-99A7-F16689DCB36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F9A950-1985-416A-827C-C4B0801C7AC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2726AF-7609-4AB2-AB40-1AA18C1C68BF}"/>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C2E5D4F5-CA79-4F1F-B3AD-D830D582EF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E5FAD5-1A52-481E-83C5-A86D1375454B}"/>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076235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C33847-3E34-42C9-824C-F6346CB132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05FEE7-4D0F-4698-963C-6905D15CCD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ED80CF-16AD-4697-B3F4-61EA706675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77D81FFB-3E2A-4410-905E-893BA58050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92BCFD1-EBCC-4158-AE82-517F663B1A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7D2FE-F210-9641-9619-C9323DCBFE54}" type="slidenum">
              <a:rPr lang="en-GB" smtClean="0"/>
              <a:t>‹#›</a:t>
            </a:fld>
            <a:endParaRPr lang="en-GB"/>
          </a:p>
        </p:txBody>
      </p:sp>
    </p:spTree>
    <p:extLst>
      <p:ext uri="{BB962C8B-B14F-4D97-AF65-F5344CB8AC3E}">
        <p14:creationId xmlns:p14="http://schemas.microsoft.com/office/powerpoint/2010/main" val="16550871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12"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91">
            <a:extLst>
              <a:ext uri="{FF2B5EF4-FFF2-40B4-BE49-F238E27FC236}">
                <a16:creationId xmlns:a16="http://schemas.microsoft.com/office/drawing/2014/main" id="{C3E37FDD-9197-B94D-8D6B-D898EBDB2F9C}"/>
              </a:ext>
            </a:extLst>
          </p:cNvPr>
          <p:cNvSpPr/>
          <p:nvPr/>
        </p:nvSpPr>
        <p:spPr>
          <a:xfrm>
            <a:off x="745739" y="297160"/>
            <a:ext cx="10490315" cy="616962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 name="Group 4">
            <a:extLst>
              <a:ext uri="{FF2B5EF4-FFF2-40B4-BE49-F238E27FC236}">
                <a16:creationId xmlns:a16="http://schemas.microsoft.com/office/drawing/2014/main" id="{2A990017-862A-5443-8E3D-CCE0CF9027BA}"/>
              </a:ext>
            </a:extLst>
          </p:cNvPr>
          <p:cNvGrpSpPr/>
          <p:nvPr/>
        </p:nvGrpSpPr>
        <p:grpSpPr>
          <a:xfrm>
            <a:off x="1394632" y="2085184"/>
            <a:ext cx="1884219" cy="2593571"/>
            <a:chOff x="6282928" y="2132214"/>
            <a:chExt cx="1884219" cy="2593571"/>
          </a:xfrm>
          <a:solidFill>
            <a:srgbClr val="37529F"/>
          </a:solidFill>
        </p:grpSpPr>
        <p:sp>
          <p:nvSpPr>
            <p:cNvPr id="6" name="Oval 5">
              <a:extLst>
                <a:ext uri="{FF2B5EF4-FFF2-40B4-BE49-F238E27FC236}">
                  <a16:creationId xmlns:a16="http://schemas.microsoft.com/office/drawing/2014/main" id="{DEE69B73-55C2-2147-AC31-D0369D2AD995}"/>
                </a:ext>
              </a:extLst>
            </p:cNvPr>
            <p:cNvSpPr/>
            <p:nvPr/>
          </p:nvSpPr>
          <p:spPr>
            <a:xfrm>
              <a:off x="6282928" y="2132214"/>
              <a:ext cx="1884219" cy="2593571"/>
            </a:xfrm>
            <a:prstGeom prst="ellipse">
              <a:avLst/>
            </a:prstGeom>
            <a:grpFill/>
            <a:ln w="984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GB" sz="10500" dirty="0">
                  <a:solidFill>
                    <a:srgbClr val="FFC000"/>
                  </a:solidFill>
                  <a:latin typeface="Times New Roman" panose="02020603050405020304" pitchFamily="18" charset="0"/>
                  <a:cs typeface="Times New Roman" panose="02020603050405020304" pitchFamily="18" charset="0"/>
                </a:rPr>
                <a:t>M</a:t>
              </a:r>
            </a:p>
          </p:txBody>
        </p:sp>
        <p:cxnSp>
          <p:nvCxnSpPr>
            <p:cNvPr id="7" name="Straight Connector 6">
              <a:extLst>
                <a:ext uri="{FF2B5EF4-FFF2-40B4-BE49-F238E27FC236}">
                  <a16:creationId xmlns:a16="http://schemas.microsoft.com/office/drawing/2014/main" id="{B850F5F5-CFBD-2B47-A556-D8762EFB65BE}"/>
                </a:ext>
              </a:extLst>
            </p:cNvPr>
            <p:cNvCxnSpPr/>
            <p:nvPr/>
          </p:nvCxnSpPr>
          <p:spPr>
            <a:xfrm>
              <a:off x="6620126" y="3608363"/>
              <a:ext cx="1209822"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0216280-C8B7-5E41-BFFB-AE7E1F193882}"/>
                </a:ext>
              </a:extLst>
            </p:cNvPr>
            <p:cNvCxnSpPr>
              <a:cxnSpLocks/>
            </p:cNvCxnSpPr>
            <p:nvPr/>
          </p:nvCxnSpPr>
          <p:spPr>
            <a:xfrm>
              <a:off x="6901037" y="2811194"/>
              <a:ext cx="648000"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C890FC2-0F80-534C-B67B-0A88C3020A27}"/>
                </a:ext>
              </a:extLst>
            </p:cNvPr>
            <p:cNvCxnSpPr/>
            <p:nvPr/>
          </p:nvCxnSpPr>
          <p:spPr>
            <a:xfrm>
              <a:off x="7225037" y="2497015"/>
              <a:ext cx="0" cy="1111348"/>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004F83E-ACEE-7D43-801B-E9EB76401A6D}"/>
                </a:ext>
              </a:extLst>
            </p:cNvPr>
            <p:cNvSpPr txBox="1"/>
            <p:nvPr/>
          </p:nvSpPr>
          <p:spPr>
            <a:xfrm>
              <a:off x="6399626" y="2132214"/>
              <a:ext cx="1650821" cy="2411660"/>
            </a:xfrm>
            <a:prstGeom prst="rect">
              <a:avLst/>
            </a:prstGeom>
            <a:noFill/>
            <a:ln>
              <a:noFill/>
            </a:ln>
          </p:spPr>
          <p:txBody>
            <a:bodyPr wrap="square" rtlCol="0">
              <a:prstTxWarp prst="textArchDown">
                <a:avLst/>
              </a:prstTxWarp>
              <a:spAutoFit/>
            </a:bodyPr>
            <a:lstStyle/>
            <a:p>
              <a:pPr algn="ctr"/>
              <a:r>
                <a:rPr lang="en-GB" sz="1600" b="1" dirty="0">
                  <a:solidFill>
                    <a:schemeClr val="bg1"/>
                  </a:solidFill>
                  <a:latin typeface="Times New Roman" panose="02020603050405020304" pitchFamily="18" charset="0"/>
                  <a:cs typeface="Times New Roman" panose="02020603050405020304" pitchFamily="18" charset="0"/>
                </a:rPr>
                <a:t>  PER MARIAM  </a:t>
              </a:r>
            </a:p>
          </p:txBody>
        </p:sp>
      </p:grpSp>
      <p:sp>
        <p:nvSpPr>
          <p:cNvPr id="11" name="TextBox 10">
            <a:extLst>
              <a:ext uri="{FF2B5EF4-FFF2-40B4-BE49-F238E27FC236}">
                <a16:creationId xmlns:a16="http://schemas.microsoft.com/office/drawing/2014/main" id="{0385BB78-8D38-3344-8173-C43F6F608102}"/>
              </a:ext>
            </a:extLst>
          </p:cNvPr>
          <p:cNvSpPr txBox="1"/>
          <p:nvPr/>
        </p:nvSpPr>
        <p:spPr>
          <a:xfrm>
            <a:off x="4098465" y="2730336"/>
            <a:ext cx="7581969" cy="830997"/>
          </a:xfrm>
          <a:prstGeom prst="rect">
            <a:avLst/>
          </a:prstGeom>
          <a:noFill/>
        </p:spPr>
        <p:txBody>
          <a:bodyPr wrap="square" rtlCol="0">
            <a:spAutoFit/>
          </a:bodyPr>
          <a:lstStyle/>
          <a:p>
            <a:r>
              <a:rPr lang="en-GB" sz="4800" dirty="0">
                <a:latin typeface="Century Gothic" panose="020B0502020202020204" pitchFamily="34" charset="0"/>
              </a:rPr>
              <a:t>Sacred Spaces P</a:t>
            </a:r>
            <a:r>
              <a:rPr lang="en-GB" sz="4000" dirty="0">
                <a:latin typeface="Century Gothic" panose="020B0502020202020204" pitchFamily="34" charset="0"/>
              </a:rPr>
              <a:t>RAYER</a:t>
            </a:r>
          </a:p>
        </p:txBody>
      </p:sp>
      <p:cxnSp>
        <p:nvCxnSpPr>
          <p:cNvPr id="12" name="Straight Connector 11">
            <a:extLst>
              <a:ext uri="{FF2B5EF4-FFF2-40B4-BE49-F238E27FC236}">
                <a16:creationId xmlns:a16="http://schemas.microsoft.com/office/drawing/2014/main" id="{44766E03-6BA5-8F45-9FF1-04F6C9941B51}"/>
              </a:ext>
            </a:extLst>
          </p:cNvPr>
          <p:cNvCxnSpPr>
            <a:cxnSpLocks/>
          </p:cNvCxnSpPr>
          <p:nvPr/>
        </p:nvCxnSpPr>
        <p:spPr>
          <a:xfrm>
            <a:off x="4757980" y="3561333"/>
            <a:ext cx="5439905" cy="0"/>
          </a:xfrm>
          <a:prstGeom prst="line">
            <a:avLst/>
          </a:prstGeom>
          <a:ln w="76200" cap="rnd">
            <a:solidFill>
              <a:srgbClr val="F6C107"/>
            </a:solidFill>
            <a:round/>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7854767D-AF54-D44B-8203-42CB97363C2E}"/>
              </a:ext>
            </a:extLst>
          </p:cNvPr>
          <p:cNvSpPr txBox="1"/>
          <p:nvPr/>
        </p:nvSpPr>
        <p:spPr>
          <a:xfrm>
            <a:off x="4641280" y="3524593"/>
            <a:ext cx="5556605" cy="1446550"/>
          </a:xfrm>
          <a:prstGeom prst="rect">
            <a:avLst/>
          </a:prstGeom>
          <a:noFill/>
        </p:spPr>
        <p:txBody>
          <a:bodyPr wrap="square" rtlCol="0">
            <a:spAutoFit/>
          </a:bodyPr>
          <a:lstStyle/>
          <a:p>
            <a:pPr algn="ctr"/>
            <a:r>
              <a:rPr lang="en-GB" sz="4000" dirty="0">
                <a:latin typeface="Century Gothic" panose="020B0502020202020204" pitchFamily="34" charset="0"/>
              </a:rPr>
              <a:t>Week commencing: </a:t>
            </a:r>
          </a:p>
          <a:p>
            <a:pPr algn="ctr"/>
            <a:r>
              <a:rPr lang="en-GB" sz="4800" dirty="0">
                <a:latin typeface="Century Gothic" panose="020B0502020202020204" pitchFamily="34" charset="0"/>
              </a:rPr>
              <a:t>12th  January</a:t>
            </a:r>
            <a:endParaRPr lang="en-GB" sz="4000" dirty="0">
              <a:latin typeface="Century Gothic" panose="020B0502020202020204" pitchFamily="34" charset="0"/>
            </a:endParaRPr>
          </a:p>
        </p:txBody>
      </p:sp>
    </p:spTree>
    <p:extLst>
      <p:ext uri="{BB962C8B-B14F-4D97-AF65-F5344CB8AC3E}">
        <p14:creationId xmlns:p14="http://schemas.microsoft.com/office/powerpoint/2010/main" val="1410013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58D25E9-1A61-D847-A121-FC62F69DACCB}"/>
              </a:ext>
            </a:extLst>
          </p:cNvPr>
          <p:cNvSpPr txBox="1"/>
          <p:nvPr/>
        </p:nvSpPr>
        <p:spPr>
          <a:xfrm>
            <a:off x="5878006" y="3517950"/>
            <a:ext cx="5842941" cy="1938992"/>
          </a:xfrm>
          <a:prstGeom prst="rect">
            <a:avLst/>
          </a:prstGeom>
          <a:noFill/>
        </p:spPr>
        <p:txBody>
          <a:bodyPr wrap="square">
            <a:spAutoFit/>
          </a:bodyPr>
          <a:lstStyle/>
          <a:p>
            <a:pPr algn="ctr"/>
            <a:r>
              <a:rPr lang="en-GB" sz="2400" b="0" i="0" dirty="0">
                <a:effectLst/>
                <a:latin typeface="Century Gothic" panose="020B0502020202020204" pitchFamily="34" charset="0"/>
              </a:rPr>
              <a:t>This half term at St Mary’s we are </a:t>
            </a:r>
            <a:r>
              <a:rPr lang="en-GB" sz="2400" dirty="0">
                <a:effectLst/>
                <a:latin typeface="Century Gothic" panose="020B0502020202020204" pitchFamily="34" charset="0"/>
                <a:ea typeface="Calibri" panose="020F0502020204030204" pitchFamily="34" charset="0"/>
              </a:rPr>
              <a:t>are growing to be </a:t>
            </a:r>
            <a:r>
              <a:rPr lang="en-GB" sz="2400" b="1" dirty="0">
                <a:solidFill>
                  <a:srgbClr val="00B0F0"/>
                </a:solidFill>
                <a:effectLst/>
                <a:latin typeface="Century Gothic" panose="020B0502020202020204" pitchFamily="34" charset="0"/>
                <a:ea typeface="Calibri" panose="020F0502020204030204" pitchFamily="34" charset="0"/>
              </a:rPr>
              <a:t>curious</a:t>
            </a:r>
            <a:r>
              <a:rPr lang="en-GB" sz="2400" dirty="0">
                <a:effectLst/>
                <a:latin typeface="Century Gothic" panose="020B0502020202020204" pitchFamily="34" charset="0"/>
                <a:ea typeface="Calibri" panose="020F0502020204030204" pitchFamily="34" charset="0"/>
              </a:rPr>
              <a:t> about everything; and </a:t>
            </a:r>
            <a:r>
              <a:rPr lang="en-GB" sz="2400" b="1" dirty="0">
                <a:solidFill>
                  <a:srgbClr val="00B0F0"/>
                </a:solidFill>
                <a:effectLst/>
                <a:latin typeface="Century Gothic" panose="020B0502020202020204" pitchFamily="34" charset="0"/>
                <a:ea typeface="Calibri" panose="020F0502020204030204" pitchFamily="34" charset="0"/>
              </a:rPr>
              <a:t>active</a:t>
            </a:r>
            <a:r>
              <a:rPr lang="en-GB" sz="2400" dirty="0">
                <a:effectLst/>
                <a:latin typeface="Century Gothic" panose="020B0502020202020204" pitchFamily="34" charset="0"/>
                <a:ea typeface="Calibri" panose="020F0502020204030204" pitchFamily="34" charset="0"/>
              </a:rPr>
              <a:t> in our engagement with the world, changing what we can for the better.</a:t>
            </a:r>
            <a:r>
              <a:rPr lang="en-GB" sz="2400" dirty="0">
                <a:effectLst/>
                <a:latin typeface="Century Gothic" panose="020B0502020202020204" pitchFamily="34" charset="0"/>
              </a:rPr>
              <a:t> </a:t>
            </a:r>
            <a:endParaRPr lang="en-GB" sz="2400" b="0" i="0" dirty="0">
              <a:effectLst/>
              <a:latin typeface="Century Gothic" panose="020B0502020202020204" pitchFamily="34" charset="0"/>
            </a:endParaRPr>
          </a:p>
        </p:txBody>
      </p:sp>
      <p:sp>
        <p:nvSpPr>
          <p:cNvPr id="5" name="Flowchart: Document 34">
            <a:extLst>
              <a:ext uri="{FF2B5EF4-FFF2-40B4-BE49-F238E27FC236}">
                <a16:creationId xmlns:a16="http://schemas.microsoft.com/office/drawing/2014/main" id="{A164E1DF-631F-AF41-91B4-05BFC3651F67}"/>
              </a:ext>
            </a:extLst>
          </p:cNvPr>
          <p:cNvSpPr/>
          <p:nvPr/>
        </p:nvSpPr>
        <p:spPr>
          <a:xfrm rot="15949037" flipH="1">
            <a:off x="2083342" y="3081971"/>
            <a:ext cx="6912342" cy="787422"/>
          </a:xfrm>
          <a:prstGeom prst="flowChartDocument">
            <a:avLst/>
          </a:prstGeom>
          <a:solidFill>
            <a:srgbClr val="FFC0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Catholic Virtue Tree, grateful and generous, learned and wise, intentional  and prophetic, compassionate and loving, eloquent and tru… | Catholic,  Virtue, Intentions">
            <a:extLst>
              <a:ext uri="{FF2B5EF4-FFF2-40B4-BE49-F238E27FC236}">
                <a16:creationId xmlns:a16="http://schemas.microsoft.com/office/drawing/2014/main" id="{F597F7B5-A745-1144-B35C-5BE320255E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191"/>
            <a:ext cx="5386387"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Flowchart: Document 34">
            <a:extLst>
              <a:ext uri="{FF2B5EF4-FFF2-40B4-BE49-F238E27FC236}">
                <a16:creationId xmlns:a16="http://schemas.microsoft.com/office/drawing/2014/main" id="{531824E5-72F1-184D-9CFB-B04C7D1EEE7A}"/>
              </a:ext>
            </a:extLst>
          </p:cNvPr>
          <p:cNvSpPr/>
          <p:nvPr/>
        </p:nvSpPr>
        <p:spPr>
          <a:xfrm rot="5400000" flipH="1">
            <a:off x="8458737" y="3175099"/>
            <a:ext cx="6912342" cy="554184"/>
          </a:xfrm>
          <a:prstGeom prst="flowChartDocument">
            <a:avLst/>
          </a:prstGeom>
          <a:solidFill>
            <a:srgbClr val="FFC0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Document 25">
            <a:extLst>
              <a:ext uri="{FF2B5EF4-FFF2-40B4-BE49-F238E27FC236}">
                <a16:creationId xmlns:a16="http://schemas.microsoft.com/office/drawing/2014/main" id="{7334333B-18BE-894E-8305-936E2874C3E9}"/>
              </a:ext>
            </a:extLst>
          </p:cNvPr>
          <p:cNvSpPr/>
          <p:nvPr/>
        </p:nvSpPr>
        <p:spPr>
          <a:xfrm rot="10800000">
            <a:off x="5386385" y="5391182"/>
            <a:ext cx="6805613" cy="1470275"/>
          </a:xfrm>
          <a:prstGeom prst="flowChartDocument">
            <a:avLst/>
          </a:prstGeom>
          <a:solidFill>
            <a:srgbClr val="FFC0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04A39346-7DD5-7A4A-91B1-F5645042DEC9}"/>
              </a:ext>
            </a:extLst>
          </p:cNvPr>
          <p:cNvSpPr txBox="1"/>
          <p:nvPr/>
        </p:nvSpPr>
        <p:spPr>
          <a:xfrm>
            <a:off x="5386383" y="5721178"/>
            <a:ext cx="6805612" cy="1077218"/>
          </a:xfrm>
          <a:prstGeom prst="rect">
            <a:avLst/>
          </a:prstGeom>
          <a:noFill/>
        </p:spPr>
        <p:txBody>
          <a:bodyPr wrap="square" rtlCol="0">
            <a:spAutoFit/>
          </a:bodyPr>
          <a:lstStyle/>
          <a:p>
            <a:pPr algn="ctr"/>
            <a:r>
              <a:rPr lang="en-US" sz="2400" b="1" i="1" dirty="0">
                <a:latin typeface="Century Gothic" panose="020B0502020202020204" pitchFamily="34" charset="0"/>
              </a:rPr>
              <a:t>Curious and Active</a:t>
            </a:r>
          </a:p>
          <a:p>
            <a:pPr algn="ctr"/>
            <a:r>
              <a:rPr lang="en-US" sz="2000" b="1" i="1" dirty="0">
                <a:latin typeface="Century Gothic" panose="020B0502020202020204" pitchFamily="34" charset="0"/>
              </a:rPr>
              <a:t>PRACTICE</a:t>
            </a:r>
            <a:r>
              <a:rPr lang="en-US" sz="2000" dirty="0">
                <a:latin typeface="Century Gothic" panose="020B0502020202020204" pitchFamily="34" charset="0"/>
              </a:rPr>
              <a:t> your skills, </a:t>
            </a:r>
            <a:r>
              <a:rPr lang="en-US" sz="2000" b="1" i="1" dirty="0">
                <a:latin typeface="Century Gothic" panose="020B0502020202020204" pitchFamily="34" charset="0"/>
              </a:rPr>
              <a:t>REVISE </a:t>
            </a:r>
            <a:r>
              <a:rPr lang="en-US" sz="2000" dirty="0">
                <a:latin typeface="Century Gothic" panose="020B0502020202020204" pitchFamily="34" charset="0"/>
              </a:rPr>
              <a:t>your </a:t>
            </a:r>
            <a:r>
              <a:rPr lang="en-US" sz="2000" b="1" i="1" dirty="0">
                <a:latin typeface="Century Gothic" panose="020B0502020202020204" pitchFamily="34" charset="0"/>
              </a:rPr>
              <a:t>KNOWLEDGE </a:t>
            </a:r>
            <a:r>
              <a:rPr lang="en-US" sz="2000" dirty="0">
                <a:latin typeface="Century Gothic" panose="020B0502020202020204" pitchFamily="34" charset="0"/>
              </a:rPr>
              <a:t>and </a:t>
            </a:r>
            <a:r>
              <a:rPr lang="en-US" sz="2000" b="1" i="1" dirty="0">
                <a:latin typeface="Century Gothic" panose="020B0502020202020204" pitchFamily="34" charset="0"/>
              </a:rPr>
              <a:t>APPLY</a:t>
            </a:r>
            <a:r>
              <a:rPr lang="en-US" sz="2000" dirty="0">
                <a:latin typeface="Century Gothic" panose="020B0502020202020204" pitchFamily="34" charset="0"/>
              </a:rPr>
              <a:t> your learning to problems and in daily life</a:t>
            </a:r>
          </a:p>
        </p:txBody>
      </p:sp>
      <p:pic>
        <p:nvPicPr>
          <p:cNvPr id="1028" name="Picture 4" descr="Virtues – St. Mary's &amp; St. Patrick's Catholic Primary School">
            <a:extLst>
              <a:ext uri="{FF2B5EF4-FFF2-40B4-BE49-F238E27FC236}">
                <a16:creationId xmlns:a16="http://schemas.microsoft.com/office/drawing/2014/main" id="{2AD4C401-EB1C-7147-AC17-CEDCAFD9DE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4385" y="0"/>
            <a:ext cx="3380067" cy="3583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675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BAPTISM OF THE LORD - January 12, 2025 - National Today">
            <a:extLst>
              <a:ext uri="{FF2B5EF4-FFF2-40B4-BE49-F238E27FC236}">
                <a16:creationId xmlns:a16="http://schemas.microsoft.com/office/drawing/2014/main" id="{9936385A-DDB9-E44B-B0C9-298703554C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3898" y="-45022"/>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86339537-3EFD-4081-9858-AC61F89B072E}"/>
              </a:ext>
            </a:extLst>
          </p:cNvPr>
          <p:cNvSpPr/>
          <p:nvPr/>
        </p:nvSpPr>
        <p:spPr>
          <a:xfrm>
            <a:off x="168512" y="-41191"/>
            <a:ext cx="5624513" cy="59254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Flowchart: Document 34">
            <a:extLst>
              <a:ext uri="{FF2B5EF4-FFF2-40B4-BE49-F238E27FC236}">
                <a16:creationId xmlns:a16="http://schemas.microsoft.com/office/drawing/2014/main" id="{88F8C41D-6029-4CCC-9C47-4726BAA64B0C}"/>
              </a:ext>
            </a:extLst>
          </p:cNvPr>
          <p:cNvSpPr/>
          <p:nvPr/>
        </p:nvSpPr>
        <p:spPr>
          <a:xfrm rot="15949037" flipH="1">
            <a:off x="-3356756" y="3024989"/>
            <a:ext cx="6958439" cy="787422"/>
          </a:xfrm>
          <a:prstGeom prst="flowChartDocument">
            <a:avLst/>
          </a:prstGeom>
          <a:solidFill>
            <a:schemeClr val="bg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Flowchart: Document 12"/>
          <p:cNvSpPr/>
          <p:nvPr/>
        </p:nvSpPr>
        <p:spPr>
          <a:xfrm rot="16200000">
            <a:off x="2146267" y="2577415"/>
            <a:ext cx="6854169" cy="1616957"/>
          </a:xfrm>
          <a:prstGeom prst="flowChartDocument">
            <a:avLst/>
          </a:prstGeom>
          <a:solidFill>
            <a:schemeClr val="accent2"/>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Flowchart: Document 25">
            <a:extLst>
              <a:ext uri="{FF2B5EF4-FFF2-40B4-BE49-F238E27FC236}">
                <a16:creationId xmlns:a16="http://schemas.microsoft.com/office/drawing/2014/main" id="{B1D33294-2057-4784-BDEE-02E49BD23483}"/>
              </a:ext>
            </a:extLst>
          </p:cNvPr>
          <p:cNvSpPr/>
          <p:nvPr/>
        </p:nvSpPr>
        <p:spPr>
          <a:xfrm rot="10800000">
            <a:off x="-12700" y="5566063"/>
            <a:ext cx="12344598" cy="1295396"/>
          </a:xfrm>
          <a:prstGeom prst="flowChartDocument">
            <a:avLst/>
          </a:prstGeom>
          <a:solidFill>
            <a:schemeClr val="bg1"/>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Title 1">
            <a:extLst>
              <a:ext uri="{FF2B5EF4-FFF2-40B4-BE49-F238E27FC236}">
                <a16:creationId xmlns:a16="http://schemas.microsoft.com/office/drawing/2014/main" id="{4158DD09-0233-4618-B413-208518ABC2EE}"/>
              </a:ext>
            </a:extLst>
          </p:cNvPr>
          <p:cNvSpPr txBox="1">
            <a:spLocks/>
          </p:cNvSpPr>
          <p:nvPr/>
        </p:nvSpPr>
        <p:spPr>
          <a:xfrm>
            <a:off x="848479" y="5686382"/>
            <a:ext cx="10722724" cy="94222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800" b="1" i="0" dirty="0">
                <a:solidFill>
                  <a:srgbClr val="FFC000"/>
                </a:solidFill>
                <a:effectLst/>
                <a:latin typeface="Century Gothic" panose="020B0502020202020204" pitchFamily="34" charset="0"/>
              </a:rPr>
              <a:t>Baptism of the Lord</a:t>
            </a:r>
          </a:p>
        </p:txBody>
      </p:sp>
      <p:sp>
        <p:nvSpPr>
          <p:cNvPr id="14" name="TextBox 13">
            <a:extLst>
              <a:ext uri="{FF2B5EF4-FFF2-40B4-BE49-F238E27FC236}">
                <a16:creationId xmlns:a16="http://schemas.microsoft.com/office/drawing/2014/main" id="{E7D500FC-D8B4-4040-B130-9C146FB5DFE4}"/>
              </a:ext>
            </a:extLst>
          </p:cNvPr>
          <p:cNvSpPr txBox="1"/>
          <p:nvPr/>
        </p:nvSpPr>
        <p:spPr>
          <a:xfrm>
            <a:off x="486831" y="844043"/>
            <a:ext cx="5624513" cy="4154984"/>
          </a:xfrm>
          <a:prstGeom prst="rect">
            <a:avLst/>
          </a:prstGeom>
          <a:noFill/>
        </p:spPr>
        <p:txBody>
          <a:bodyPr wrap="square" lIns="91440" tIns="45720" rIns="91440" bIns="45720" rtlCol="0" anchor="t">
            <a:spAutoFit/>
          </a:bodyPr>
          <a:lstStyle/>
          <a:p>
            <a:pPr algn="ctr"/>
            <a:r>
              <a:rPr lang="en-GB" sz="8800" b="1" i="1" dirty="0">
                <a:solidFill>
                  <a:schemeClr val="bg1"/>
                </a:solidFill>
                <a:effectLst>
                  <a:outerShdw blurRad="38100" dist="38100" dir="2700000" algn="tl">
                    <a:srgbClr val="000000">
                      <a:alpha val="43137"/>
                    </a:srgbClr>
                  </a:outerShdw>
                </a:effectLst>
                <a:latin typeface="Century Gothic" panose="020B0502020202020204" pitchFamily="34" charset="0"/>
              </a:rPr>
              <a:t>‘</a:t>
            </a:r>
            <a:r>
              <a:rPr lang="en-GB" sz="8800" b="1" i="1" dirty="0">
                <a:solidFill>
                  <a:schemeClr val="bg1"/>
                </a:solidFill>
                <a:latin typeface="Century Gothic" panose="020B0502020202020204" pitchFamily="34" charset="0"/>
              </a:rPr>
              <a:t>This is my own dear Son</a:t>
            </a:r>
            <a:r>
              <a:rPr lang="en-GB" sz="8800" b="1" i="1" dirty="0">
                <a:solidFill>
                  <a:schemeClr val="bg1"/>
                </a:solidFill>
                <a:effectLst>
                  <a:outerShdw blurRad="38100" dist="38100" dir="2700000" algn="tl">
                    <a:srgbClr val="000000">
                      <a:alpha val="43137"/>
                    </a:srgbClr>
                  </a:outerShdw>
                </a:effectLst>
                <a:latin typeface="Century Gothic" panose="020B0502020202020204" pitchFamily="34" charset="0"/>
              </a:rPr>
              <a:t>’</a:t>
            </a:r>
          </a:p>
        </p:txBody>
      </p:sp>
    </p:spTree>
    <p:extLst>
      <p:ext uri="{BB962C8B-B14F-4D97-AF65-F5344CB8AC3E}">
        <p14:creationId xmlns:p14="http://schemas.microsoft.com/office/powerpoint/2010/main" val="133418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Image result for paper background">
            <a:extLst>
              <a:ext uri="{FF2B5EF4-FFF2-40B4-BE49-F238E27FC236}">
                <a16:creationId xmlns:a16="http://schemas.microsoft.com/office/drawing/2014/main" id="{C768D690-6F8C-6A46-A1EA-208661BB4559}"/>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296926" y="276759"/>
            <a:ext cx="11366537" cy="6581241"/>
          </a:xfrm>
          <a:prstGeom prst="rect">
            <a:avLst/>
          </a:prstGeom>
          <a:noFill/>
          <a:extLst>
            <a:ext uri="{909E8E84-426E-40DD-AFC4-6F175D3DCCD1}">
              <a14:hiddenFill xmlns:a14="http://schemas.microsoft.com/office/drawing/2010/main">
                <a:solidFill>
                  <a:srgbClr val="FFFFFF"/>
                </a:solidFill>
              </a14:hiddenFill>
            </a:ext>
          </a:extLst>
        </p:spPr>
      </p:pic>
      <p:sp>
        <p:nvSpPr>
          <p:cNvPr id="18" name="Flowchart: Document 13">
            <a:extLst>
              <a:ext uri="{FF2B5EF4-FFF2-40B4-BE49-F238E27FC236}">
                <a16:creationId xmlns:a16="http://schemas.microsoft.com/office/drawing/2014/main" id="{CB1C4FB9-C435-9349-921D-A2C7753D4467}"/>
              </a:ext>
            </a:extLst>
          </p:cNvPr>
          <p:cNvSpPr/>
          <p:nvPr/>
        </p:nvSpPr>
        <p:spPr>
          <a:xfrm>
            <a:off x="296926" y="-40562"/>
            <a:ext cx="11366537" cy="1450477"/>
          </a:xfrm>
          <a:prstGeom prst="flowChartDocumen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493608"/>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6" name="Title 1">
            <a:extLst>
              <a:ext uri="{FF2B5EF4-FFF2-40B4-BE49-F238E27FC236}">
                <a16:creationId xmlns:a16="http://schemas.microsoft.com/office/drawing/2014/main" id="{E160C0B0-6074-2D49-8CBA-85FA09DD77EB}"/>
              </a:ext>
            </a:extLst>
          </p:cNvPr>
          <p:cNvSpPr>
            <a:spLocks noGrp="1"/>
          </p:cNvSpPr>
          <p:nvPr>
            <p:ph type="title"/>
          </p:nvPr>
        </p:nvSpPr>
        <p:spPr>
          <a:xfrm>
            <a:off x="838200" y="85528"/>
            <a:ext cx="10515600" cy="1325563"/>
          </a:xfrm>
        </p:spPr>
        <p:txBody>
          <a:bodyPr>
            <a:normAutofit/>
          </a:bodyPr>
          <a:lstStyle/>
          <a:p>
            <a:pPr algn="ctr"/>
            <a:r>
              <a:rPr lang="en-GB" sz="4000" i="1" dirty="0">
                <a:latin typeface="Century Gothic" panose="020B0502020202020204" pitchFamily="34" charset="0"/>
              </a:rPr>
              <a:t>Let us remember that we are in the Holy Presence of God...</a:t>
            </a:r>
          </a:p>
        </p:txBody>
      </p:sp>
      <p:sp>
        <p:nvSpPr>
          <p:cNvPr id="17" name="Rectangle: Rounded Corners 91">
            <a:extLst>
              <a:ext uri="{FF2B5EF4-FFF2-40B4-BE49-F238E27FC236}">
                <a16:creationId xmlns:a16="http://schemas.microsoft.com/office/drawing/2014/main" id="{0C7819F4-AC2D-D84B-AFD7-B18254AB92A6}"/>
              </a:ext>
            </a:extLst>
          </p:cNvPr>
          <p:cNvSpPr/>
          <p:nvPr/>
        </p:nvSpPr>
        <p:spPr>
          <a:xfrm>
            <a:off x="296926" y="85528"/>
            <a:ext cx="11366537" cy="658124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01815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BB0CF368-00A0-4D33-8466-664857A66F70}"/>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1432" y="0"/>
            <a:ext cx="12193432"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60DF4F-67AB-4AF0-B19C-4EF89B61F285}"/>
              </a:ext>
            </a:extLst>
          </p:cNvPr>
          <p:cNvSpPr txBox="1"/>
          <p:nvPr/>
        </p:nvSpPr>
        <p:spPr>
          <a:xfrm>
            <a:off x="0" y="277888"/>
            <a:ext cx="6295698" cy="5632311"/>
          </a:xfrm>
          <a:prstGeom prst="rect">
            <a:avLst/>
          </a:prstGeom>
          <a:noFill/>
        </p:spPr>
        <p:txBody>
          <a:bodyPr wrap="square" lIns="91440" tIns="45720" rIns="91440" bIns="45720" rtlCol="0" anchor="t">
            <a:spAutoFit/>
          </a:bodyPr>
          <a:lstStyle/>
          <a:p>
            <a:pPr algn="ctr"/>
            <a:r>
              <a:rPr lang="en-GB" sz="7000" b="1" dirty="0">
                <a:latin typeface="Century Gothic" panose="020B0502020202020204" pitchFamily="34" charset="0"/>
              </a:rPr>
              <a:t>A reading </a:t>
            </a:r>
          </a:p>
          <a:p>
            <a:pPr algn="ctr"/>
            <a:r>
              <a:rPr lang="en-GB" sz="7000" b="1" dirty="0">
                <a:latin typeface="Century Gothic" panose="020B0502020202020204" pitchFamily="34" charset="0"/>
              </a:rPr>
              <a:t>from</a:t>
            </a:r>
          </a:p>
          <a:p>
            <a:pPr algn="ctr"/>
            <a:r>
              <a:rPr lang="en-GB" sz="7000" b="1" dirty="0">
                <a:latin typeface="Century Gothic" panose="020B0502020202020204" pitchFamily="34" charset="0"/>
              </a:rPr>
              <a:t>THE GOSPEL</a:t>
            </a:r>
          </a:p>
          <a:p>
            <a:pPr algn="ctr"/>
            <a:r>
              <a:rPr lang="en-GB" sz="7000" b="1" dirty="0">
                <a:latin typeface="Century Gothic" panose="020B0502020202020204" pitchFamily="34" charset="0"/>
              </a:rPr>
              <a:t>According to</a:t>
            </a:r>
          </a:p>
          <a:p>
            <a:pPr algn="ctr"/>
            <a:r>
              <a:rPr lang="en-GB" sz="8000" b="1" i="1" dirty="0">
                <a:solidFill>
                  <a:srgbClr val="FF0000"/>
                </a:solidFill>
                <a:latin typeface="Century Gothic" panose="020B0502020202020204" pitchFamily="34" charset="0"/>
              </a:rPr>
              <a:t>MATTHEW</a:t>
            </a:r>
          </a:p>
        </p:txBody>
      </p:sp>
      <p:pic>
        <p:nvPicPr>
          <p:cNvPr id="1026" name="Picture 2" descr="Matthew's Gospel and getting things in order | Making an ass of myself">
            <a:extLst>
              <a:ext uri="{FF2B5EF4-FFF2-40B4-BE49-F238E27FC236}">
                <a16:creationId xmlns:a16="http://schemas.microsoft.com/office/drawing/2014/main" id="{CC3C8959-887A-1CAD-CC92-E740755DC8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8269" y="-1"/>
            <a:ext cx="5423731" cy="6983345"/>
          </a:xfrm>
          <a:prstGeom prst="rect">
            <a:avLst/>
          </a:prstGeom>
          <a:noFill/>
          <a:extLst>
            <a:ext uri="{909E8E84-426E-40DD-AFC4-6F175D3DCCD1}">
              <a14:hiddenFill xmlns:a14="http://schemas.microsoft.com/office/drawing/2010/main">
                <a:solidFill>
                  <a:srgbClr val="FFFFFF"/>
                </a:solidFill>
              </a14:hiddenFill>
            </a:ext>
          </a:extLst>
        </p:spPr>
      </p:pic>
      <p:sp>
        <p:nvSpPr>
          <p:cNvPr id="7" name="Flowchart: Document 6">
            <a:extLst>
              <a:ext uri="{FF2B5EF4-FFF2-40B4-BE49-F238E27FC236}">
                <a16:creationId xmlns:a16="http://schemas.microsoft.com/office/drawing/2014/main" id="{6B4008E3-AF60-467E-81D0-550FEFA3AD4B}"/>
              </a:ext>
            </a:extLst>
          </p:cNvPr>
          <p:cNvSpPr/>
          <p:nvPr/>
        </p:nvSpPr>
        <p:spPr>
          <a:xfrm rot="16033587" flipH="1">
            <a:off x="3024549" y="3164054"/>
            <a:ext cx="7406539" cy="916390"/>
          </a:xfrm>
          <a:prstGeom prst="flowChartDocument">
            <a:avLst/>
          </a:prstGeom>
          <a:solidFill>
            <a:srgbClr val="CC99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514553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C548A0A-A89B-404D-BBE3-414CC2E7DCDC}"/>
              </a:ext>
            </a:extLst>
          </p:cNvPr>
          <p:cNvSpPr txBox="1"/>
          <p:nvPr/>
        </p:nvSpPr>
        <p:spPr>
          <a:xfrm>
            <a:off x="230219" y="266596"/>
            <a:ext cx="11783440" cy="6417141"/>
          </a:xfrm>
          <a:prstGeom prst="rect">
            <a:avLst/>
          </a:prstGeom>
          <a:blipFill>
            <a:blip r:embed="rId2"/>
            <a:tile tx="0" ty="0" sx="100000" sy="100000" flip="none" algn="tl"/>
          </a:blipFill>
        </p:spPr>
        <p:txBody>
          <a:bodyPr wrap="square">
            <a:spAutoFit/>
          </a:bodyPr>
          <a:lstStyle/>
          <a:p>
            <a:r>
              <a:rPr lang="en-GB" b="1" baseline="30000" dirty="0"/>
              <a:t> </a:t>
            </a:r>
            <a:r>
              <a:rPr lang="en-GB" sz="3200" dirty="0">
                <a:latin typeface="Century Gothic" panose="020B0502020202020204" pitchFamily="34" charset="0"/>
              </a:rPr>
              <a:t>At that time Jesus arrived from Galilee and came to John at the Jordan to be baptised by him. But John tried to make him change his mind. “I ought to be baptised by you,” John said, “and yet you have come to me!”</a:t>
            </a:r>
          </a:p>
          <a:p>
            <a:r>
              <a:rPr lang="en-GB" sz="3200" dirty="0">
                <a:latin typeface="Century Gothic" panose="020B0502020202020204" pitchFamily="34" charset="0"/>
              </a:rPr>
              <a:t>But Jesus answered him, “Let it be so for now. For in this way we shall do all that God requires.” So John agreed.</a:t>
            </a:r>
          </a:p>
          <a:p>
            <a:r>
              <a:rPr lang="en-GB" sz="3200" dirty="0">
                <a:latin typeface="Century Gothic" panose="020B0502020202020204" pitchFamily="34" charset="0"/>
              </a:rPr>
              <a:t>As soon as Jesus was baptised, he came up out of the water. </a:t>
            </a:r>
          </a:p>
          <a:p>
            <a:r>
              <a:rPr lang="en-GB" sz="3200" dirty="0">
                <a:latin typeface="Century Gothic" panose="020B0502020202020204" pitchFamily="34" charset="0"/>
              </a:rPr>
              <a:t>Then heaven was opened to him, and he saw the Spirit of God coming down like a dove and lighting on him. Then a voice said from heaven, </a:t>
            </a:r>
          </a:p>
          <a:p>
            <a:r>
              <a:rPr lang="en-GB" sz="3200" dirty="0">
                <a:latin typeface="Century Gothic" panose="020B0502020202020204" pitchFamily="34" charset="0"/>
              </a:rPr>
              <a:t>“This is my own dear Son, with whom I am pleased.”</a:t>
            </a:r>
          </a:p>
          <a:p>
            <a:pPr marL="0" indent="0" algn="ctr">
              <a:buNone/>
            </a:pPr>
            <a:r>
              <a:rPr lang="en-GB" sz="2700" i="1" dirty="0">
                <a:latin typeface="Century Gothic" panose="020B0502020202020204" pitchFamily="34" charset="0"/>
              </a:rPr>
              <a:t>Matthew 3;13-17</a:t>
            </a:r>
            <a:endParaRPr lang="en-GB" sz="2700" dirty="0">
              <a:effectLst/>
              <a:latin typeface="Century Gothic" panose="020B0502020202020204" pitchFamily="34" charset="0"/>
            </a:endParaRPr>
          </a:p>
        </p:txBody>
      </p:sp>
      <p:sp>
        <p:nvSpPr>
          <p:cNvPr id="6" name="Rectangle: Rounded Corners 91">
            <a:extLst>
              <a:ext uri="{FF2B5EF4-FFF2-40B4-BE49-F238E27FC236}">
                <a16:creationId xmlns:a16="http://schemas.microsoft.com/office/drawing/2014/main" id="{28FBAE2D-4FEE-F648-A3AD-BD38A119A101}"/>
              </a:ext>
            </a:extLst>
          </p:cNvPr>
          <p:cNvSpPr/>
          <p:nvPr/>
        </p:nvSpPr>
        <p:spPr>
          <a:xfrm>
            <a:off x="204280" y="266596"/>
            <a:ext cx="11809379" cy="6324808"/>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3656587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27243" y="972267"/>
            <a:ext cx="12192000" cy="646331"/>
          </a:xfrm>
          <a:prstGeom prst="rect">
            <a:avLst/>
          </a:prstGeom>
          <a:solidFill>
            <a:srgbClr val="FFC000"/>
          </a:solidFill>
        </p:spPr>
        <p:txBody>
          <a:bodyPr wrap="square" lIns="91440" tIns="45720" rIns="91440" bIns="45720" rtlCol="0" anchor="t">
            <a:spAutoFit/>
          </a:bodyPr>
          <a:lstStyle/>
          <a:p>
            <a:r>
              <a:rPr lang="en-GB" sz="3600" dirty="0">
                <a:solidFill>
                  <a:srgbClr val="FF0000"/>
                </a:solidFill>
                <a:latin typeface="Century Gothic" panose="020B0502020202020204" pitchFamily="34" charset="0"/>
              </a:rPr>
              <a:t>“This is my own dear Son, with whom I am pleased.”</a:t>
            </a:r>
          </a:p>
        </p:txBody>
      </p:sp>
      <p:sp>
        <p:nvSpPr>
          <p:cNvPr id="48" name="Flowchart: Document 47">
            <a:extLst>
              <a:ext uri="{FF2B5EF4-FFF2-40B4-BE49-F238E27FC236}">
                <a16:creationId xmlns:a16="http://schemas.microsoft.com/office/drawing/2014/main" id="{B1D33294-2057-4784-BDEE-02E49BD23483}"/>
              </a:ext>
            </a:extLst>
          </p:cNvPr>
          <p:cNvSpPr/>
          <p:nvPr/>
        </p:nvSpPr>
        <p:spPr>
          <a:xfrm rot="10800000" flipH="1">
            <a:off x="-27243" y="1919902"/>
            <a:ext cx="12192000" cy="1526576"/>
          </a:xfrm>
          <a:prstGeom prst="flowChartDocument">
            <a:avLst/>
          </a:prstGeom>
          <a:solidFill>
            <a:srgbClr val="FFC0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Rectangle 48"/>
          <p:cNvSpPr/>
          <p:nvPr/>
        </p:nvSpPr>
        <p:spPr>
          <a:xfrm>
            <a:off x="-27028" y="3398381"/>
            <a:ext cx="12191785" cy="350151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17394" y="85306"/>
            <a:ext cx="12209394" cy="769441"/>
          </a:xfrm>
          <a:prstGeom prst="rect">
            <a:avLst/>
          </a:prstGeom>
          <a:solidFill>
            <a:schemeClr val="bg1"/>
          </a:solidFill>
        </p:spPr>
        <p:txBody>
          <a:bodyPr wrap="square" rtlCol="0">
            <a:spAutoFit/>
          </a:bodyPr>
          <a:lstStyle/>
          <a:p>
            <a:pPr algn="ctr"/>
            <a:r>
              <a:rPr lang="en-GB" sz="4400" b="1" i="1" dirty="0">
                <a:solidFill>
                  <a:srgbClr val="FFC000"/>
                </a:solidFill>
                <a:effectLst>
                  <a:outerShdw blurRad="38100" dist="38100" dir="2700000" algn="tl">
                    <a:srgbClr val="000000">
                      <a:alpha val="43137"/>
                    </a:srgbClr>
                  </a:outerShdw>
                </a:effectLst>
                <a:latin typeface="Century Gothic" panose="020B0502020202020204" pitchFamily="34" charset="0"/>
              </a:rPr>
              <a:t>Scripture           Sound Bite</a:t>
            </a:r>
          </a:p>
        </p:txBody>
      </p:sp>
      <p:pic>
        <p:nvPicPr>
          <p:cNvPr id="5" name="Graphic 4" descr="Voice with solid fill">
            <a:extLst>
              <a:ext uri="{FF2B5EF4-FFF2-40B4-BE49-F238E27FC236}">
                <a16:creationId xmlns:a16="http://schemas.microsoft.com/office/drawing/2014/main" id="{D6430F63-1762-4B47-B167-DF6C6ED9B31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45475" y="-110537"/>
            <a:ext cx="1275108" cy="1275108"/>
          </a:xfrm>
          <a:prstGeom prst="rect">
            <a:avLst/>
          </a:prstGeom>
        </p:spPr>
      </p:pic>
      <p:sp>
        <p:nvSpPr>
          <p:cNvPr id="3" name="TextBox 2">
            <a:extLst>
              <a:ext uri="{FF2B5EF4-FFF2-40B4-BE49-F238E27FC236}">
                <a16:creationId xmlns:a16="http://schemas.microsoft.com/office/drawing/2014/main" id="{6D832516-2C69-4925-97BD-E1F9DC4F9358}"/>
              </a:ext>
            </a:extLst>
          </p:cNvPr>
          <p:cNvSpPr txBox="1"/>
          <p:nvPr/>
        </p:nvSpPr>
        <p:spPr>
          <a:xfrm>
            <a:off x="-34757" y="2124046"/>
            <a:ext cx="12379156" cy="2785378"/>
          </a:xfrm>
          <a:prstGeom prst="rect">
            <a:avLst/>
          </a:prstGeom>
          <a:noFill/>
        </p:spPr>
        <p:txBody>
          <a:bodyPr wrap="square" lIns="91440" tIns="45720" rIns="91440" bIns="45720" rtlCol="0" anchor="t">
            <a:spAutoFit/>
          </a:bodyPr>
          <a:lstStyle/>
          <a:p>
            <a:pPr algn="l"/>
            <a:r>
              <a:rPr lang="en-GB" sz="2500" b="0" i="0" dirty="0">
                <a:solidFill>
                  <a:srgbClr val="000000"/>
                </a:solidFill>
                <a:effectLst/>
                <a:latin typeface="Century Gothic" panose="020B0502020202020204" pitchFamily="34" charset="0"/>
              </a:rPr>
              <a:t>Jesus, though sinless, chose to be baptised by John the Baptist, who called people to repent. Why did Jesus, who had no need to repent, decide to be baptised?</a:t>
            </a:r>
          </a:p>
          <a:p>
            <a:pPr algn="l"/>
            <a:r>
              <a:rPr lang="en-GB" sz="2500" b="0" i="0" dirty="0">
                <a:solidFill>
                  <a:srgbClr val="000000"/>
                </a:solidFill>
                <a:effectLst/>
                <a:latin typeface="Century Gothic" panose="020B0502020202020204" pitchFamily="34" charset="0"/>
              </a:rPr>
              <a:t>One reason is that Jesus wanted to show his support and understanding for us. He wanted to share in our humanity and weaknesses. By being baptised, Jesus stood with those who were seeking forgiveness and a new start. He showed that he was not distant from us but very close, sharing in our struggles.</a:t>
            </a:r>
          </a:p>
        </p:txBody>
      </p:sp>
      <p:pic>
        <p:nvPicPr>
          <p:cNvPr id="2050" name="Picture 2">
            <a:extLst>
              <a:ext uri="{FF2B5EF4-FFF2-40B4-BE49-F238E27FC236}">
                <a16:creationId xmlns:a16="http://schemas.microsoft.com/office/drawing/2014/main" id="{2276289C-BF19-D344-802E-4EB3066C84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883" y="4909424"/>
            <a:ext cx="11232292" cy="2330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574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Where Was Jesus Baptized: The Holy Site Revealed">
            <a:extLst>
              <a:ext uri="{FF2B5EF4-FFF2-40B4-BE49-F238E27FC236}">
                <a16:creationId xmlns:a16="http://schemas.microsoft.com/office/drawing/2014/main" id="{EFACEDC3-9A87-EF43-A5C5-9EEAB72BEF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271" y="854747"/>
            <a:ext cx="4839730" cy="6022369"/>
          </a:xfrm>
          <a:prstGeom prst="rect">
            <a:avLst/>
          </a:prstGeom>
          <a:noFill/>
          <a:extLst>
            <a:ext uri="{909E8E84-426E-40DD-AFC4-6F175D3DCCD1}">
              <a14:hiddenFill xmlns:a14="http://schemas.microsoft.com/office/drawing/2010/main">
                <a:solidFill>
                  <a:srgbClr val="FFFFFF"/>
                </a:solidFill>
              </a14:hiddenFill>
            </a:ext>
          </a:extLst>
        </p:spPr>
      </p:pic>
      <p:sp>
        <p:nvSpPr>
          <p:cNvPr id="9" name="Flowchart: Document 47">
            <a:extLst>
              <a:ext uri="{FF2B5EF4-FFF2-40B4-BE49-F238E27FC236}">
                <a16:creationId xmlns:a16="http://schemas.microsoft.com/office/drawing/2014/main" id="{60F5573E-0A06-A44A-B092-E8158095DA8F}"/>
              </a:ext>
            </a:extLst>
          </p:cNvPr>
          <p:cNvSpPr/>
          <p:nvPr/>
        </p:nvSpPr>
        <p:spPr>
          <a:xfrm rot="5400000" flipH="1">
            <a:off x="3860891" y="3230696"/>
            <a:ext cx="6772694" cy="481914"/>
          </a:xfrm>
          <a:prstGeom prst="flowChartDocument">
            <a:avLst/>
          </a:prstGeom>
          <a:solidFill>
            <a:srgbClr val="FFC0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CC548A0A-A89B-404D-BBE3-414CC2E7DCDC}"/>
              </a:ext>
            </a:extLst>
          </p:cNvPr>
          <p:cNvSpPr txBox="1"/>
          <p:nvPr/>
        </p:nvSpPr>
        <p:spPr>
          <a:xfrm>
            <a:off x="156958" y="771051"/>
            <a:ext cx="6849324" cy="5632311"/>
          </a:xfrm>
          <a:prstGeom prst="rect">
            <a:avLst/>
          </a:prstGeom>
          <a:noFill/>
        </p:spPr>
        <p:txBody>
          <a:bodyPr wrap="square">
            <a:spAutoFit/>
          </a:bodyPr>
          <a:lstStyle/>
          <a:p>
            <a:pPr marL="0" indent="0">
              <a:buNone/>
            </a:pPr>
            <a:r>
              <a:rPr lang="en-GB" sz="2400" dirty="0">
                <a:effectLst/>
                <a:latin typeface="Century Gothic" panose="020B0502020202020204" pitchFamily="34" charset="0"/>
              </a:rPr>
              <a:t>As we think about the baptism of Jesus, we take a moment to reflect in silence.</a:t>
            </a:r>
          </a:p>
          <a:p>
            <a:pPr marL="0" indent="0">
              <a:buNone/>
            </a:pPr>
            <a:endParaRPr lang="en-GB" sz="2400" dirty="0">
              <a:latin typeface="Century Gothic" panose="020B0502020202020204" pitchFamily="34" charset="0"/>
            </a:endParaRPr>
          </a:p>
          <a:p>
            <a:pPr marL="0" indent="0">
              <a:buNone/>
            </a:pPr>
            <a:r>
              <a:rPr lang="en-GB" sz="2400" b="0" i="0" dirty="0">
                <a:effectLst/>
                <a:latin typeface="Century Gothic" panose="020B0502020202020204" pitchFamily="34" charset="0"/>
              </a:rPr>
              <a:t>Have we done our best to be God’s voice on earth?  </a:t>
            </a:r>
          </a:p>
          <a:p>
            <a:pPr marL="0" indent="0">
              <a:buNone/>
            </a:pPr>
            <a:endParaRPr lang="en-GB" sz="2400" dirty="0">
              <a:latin typeface="Century Gothic" panose="020B0502020202020204" pitchFamily="34" charset="0"/>
            </a:endParaRPr>
          </a:p>
          <a:p>
            <a:pPr marL="0" indent="0">
              <a:buNone/>
            </a:pPr>
            <a:r>
              <a:rPr lang="en-GB" sz="2400" b="0" i="0" dirty="0">
                <a:effectLst/>
                <a:latin typeface="Century Gothic" panose="020B0502020202020204" pitchFamily="34" charset="0"/>
              </a:rPr>
              <a:t>We are all human and make mistakes, but we need to strive to follow God’s call each and everyday.</a:t>
            </a:r>
          </a:p>
          <a:p>
            <a:pPr marL="0" indent="0">
              <a:buNone/>
            </a:pPr>
            <a:r>
              <a:rPr lang="en-GB" sz="2400" b="0" i="0" dirty="0">
                <a:effectLst/>
                <a:latin typeface="Century Gothic" panose="020B0502020202020204" pitchFamily="34" charset="0"/>
              </a:rPr>
              <a:t>Use the gifts that God has given you to be a force for good. </a:t>
            </a:r>
          </a:p>
          <a:p>
            <a:pPr marL="0" indent="0">
              <a:buNone/>
            </a:pPr>
            <a:endParaRPr lang="en-GB" sz="2400" dirty="0">
              <a:latin typeface="Century Gothic" panose="020B0502020202020204" pitchFamily="34" charset="0"/>
            </a:endParaRPr>
          </a:p>
          <a:p>
            <a:pPr marL="0" indent="0" algn="ctr">
              <a:buNone/>
            </a:pPr>
            <a:r>
              <a:rPr lang="en-GB" sz="2400" dirty="0">
                <a:effectLst/>
                <a:latin typeface="Century Gothic" panose="020B0502020202020204" pitchFamily="34" charset="0"/>
              </a:rPr>
              <a:t>We offer our intentions through Christ our </a:t>
            </a:r>
            <a:r>
              <a:rPr lang="en-GB" sz="2400" dirty="0">
                <a:latin typeface="Century Gothic" panose="020B0502020202020204" pitchFamily="34" charset="0"/>
              </a:rPr>
              <a:t>L</a:t>
            </a:r>
            <a:r>
              <a:rPr lang="en-GB" sz="2400" dirty="0">
                <a:effectLst/>
                <a:latin typeface="Century Gothic" panose="020B0502020202020204" pitchFamily="34" charset="0"/>
              </a:rPr>
              <a:t>ord,</a:t>
            </a:r>
          </a:p>
          <a:p>
            <a:pPr marL="0" indent="0" algn="ctr">
              <a:buNone/>
            </a:pPr>
            <a:r>
              <a:rPr lang="en-GB" sz="2400" b="1" dirty="0">
                <a:solidFill>
                  <a:srgbClr val="FF0000"/>
                </a:solidFill>
                <a:effectLst/>
                <a:latin typeface="Century Gothic" panose="020B0502020202020204" pitchFamily="34" charset="0"/>
              </a:rPr>
              <a:t>Amen</a:t>
            </a:r>
          </a:p>
        </p:txBody>
      </p:sp>
      <p:sp>
        <p:nvSpPr>
          <p:cNvPr id="8" name="TextBox 7">
            <a:extLst>
              <a:ext uri="{FF2B5EF4-FFF2-40B4-BE49-F238E27FC236}">
                <a16:creationId xmlns:a16="http://schemas.microsoft.com/office/drawing/2014/main" id="{53419132-5C25-334C-BBF6-7515AF86E776}"/>
              </a:ext>
            </a:extLst>
          </p:cNvPr>
          <p:cNvSpPr txBox="1"/>
          <p:nvPr/>
        </p:nvSpPr>
        <p:spPr>
          <a:xfrm>
            <a:off x="-17394" y="85306"/>
            <a:ext cx="12209394" cy="769441"/>
          </a:xfrm>
          <a:prstGeom prst="rect">
            <a:avLst/>
          </a:prstGeom>
          <a:solidFill>
            <a:srgbClr val="FFC000"/>
          </a:solidFill>
        </p:spPr>
        <p:txBody>
          <a:bodyPr wrap="square" rtlCol="0">
            <a:spAutoFit/>
          </a:bodyPr>
          <a:lstStyle/>
          <a:p>
            <a:pPr algn="ctr"/>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Silent prayer</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Tree>
    <p:extLst>
      <p:ext uri="{BB962C8B-B14F-4D97-AF65-F5344CB8AC3E}">
        <p14:creationId xmlns:p14="http://schemas.microsoft.com/office/powerpoint/2010/main" val="160713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9839" y="3134"/>
            <a:ext cx="4372598" cy="6857999"/>
          </a:xfrm>
          <a:prstGeom prst="rect">
            <a:avLst/>
          </a:prstGeom>
          <a:solidFill>
            <a:srgbClr val="F84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p:cNvSpPr txBox="1">
            <a:spLocks/>
          </p:cNvSpPr>
          <p:nvPr/>
        </p:nvSpPr>
        <p:spPr>
          <a:xfrm rot="15899187">
            <a:off x="-2368374" y="3615106"/>
            <a:ext cx="5640581" cy="87416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8000" dirty="0">
              <a:ln w="38100">
                <a:noFill/>
              </a:ln>
              <a:solidFill>
                <a:srgbClr val="BB1F75"/>
              </a:solidFill>
              <a:latin typeface="Berlin Sans FB Demi" panose="020E0802020502020306" pitchFamily="34" charset="0"/>
            </a:endParaRPr>
          </a:p>
          <a:p>
            <a:pPr algn="ctr"/>
            <a:r>
              <a:rPr lang="en-GB" sz="4800" b="1" dirty="0">
                <a:ln w="38100">
                  <a:noFill/>
                </a:ln>
                <a:solidFill>
                  <a:srgbClr val="FF6600"/>
                </a:solidFill>
                <a:latin typeface="Century Gothic" panose="020B0502020202020204" pitchFamily="34" charset="0"/>
              </a:rPr>
              <a:t>BRIGHT IDEA</a:t>
            </a:r>
          </a:p>
        </p:txBody>
      </p:sp>
      <p:sp>
        <p:nvSpPr>
          <p:cNvPr id="19" name="Flowchart: Document 18"/>
          <p:cNvSpPr/>
          <p:nvPr/>
        </p:nvSpPr>
        <p:spPr>
          <a:xfrm rot="5224282">
            <a:off x="-2578262" y="3103777"/>
            <a:ext cx="7188472" cy="650447"/>
          </a:xfrm>
          <a:prstGeom prst="flowChartDocumen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012634" y="-508134"/>
            <a:ext cx="533400" cy="3154710"/>
          </a:xfrm>
          <a:prstGeom prst="rect">
            <a:avLst/>
          </a:prstGeom>
          <a:noFill/>
        </p:spPr>
        <p:txBody>
          <a:bodyPr wrap="square" rtlCol="0">
            <a:spAutoFit/>
          </a:bodyPr>
          <a:lstStyle/>
          <a:p>
            <a:r>
              <a:rPr lang="en-GB" sz="19900" dirty="0">
                <a:solidFill>
                  <a:srgbClr val="FFFF00"/>
                </a:solidFill>
                <a:effectLst>
                  <a:outerShdw blurRad="38100" dist="38100" dir="2700000" algn="tl">
                    <a:srgbClr val="000000">
                      <a:alpha val="43137"/>
                    </a:srgbClr>
                  </a:outerShdw>
                </a:effectLst>
              </a:rPr>
              <a:t>“</a:t>
            </a:r>
          </a:p>
        </p:txBody>
      </p:sp>
      <p:pic>
        <p:nvPicPr>
          <p:cNvPr id="1026" name="Picture 2" descr="Pope: We don't have to have it all under control">
            <a:extLst>
              <a:ext uri="{FF2B5EF4-FFF2-40B4-BE49-F238E27FC236}">
                <a16:creationId xmlns:a16="http://schemas.microsoft.com/office/drawing/2014/main" id="{1DFED6C5-896A-B7A5-5A7B-E06632154D7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8566" r="4343"/>
          <a:stretch>
            <a:fillRect/>
          </a:stretch>
        </p:blipFill>
        <p:spPr bwMode="auto">
          <a:xfrm>
            <a:off x="7329017" y="3134"/>
            <a:ext cx="5953840" cy="6471137"/>
          </a:xfrm>
          <a:prstGeom prst="rect">
            <a:avLst/>
          </a:prstGeom>
          <a:noFill/>
          <a:extLst>
            <a:ext uri="{909E8E84-426E-40DD-AFC4-6F175D3DCCD1}">
              <a14:hiddenFill xmlns:a14="http://schemas.microsoft.com/office/drawing/2010/main">
                <a:solidFill>
                  <a:srgbClr val="FFFFFF"/>
                </a:solidFill>
              </a14:hiddenFill>
            </a:ext>
          </a:extLst>
        </p:spPr>
      </p:pic>
      <p:sp>
        <p:nvSpPr>
          <p:cNvPr id="9" name="Flowchart: Document 8"/>
          <p:cNvSpPr/>
          <p:nvPr/>
        </p:nvSpPr>
        <p:spPr>
          <a:xfrm rot="16200000">
            <a:off x="2013437" y="258141"/>
            <a:ext cx="6857999" cy="6270476"/>
          </a:xfrm>
          <a:prstGeom prst="flowChartDocument">
            <a:avLst/>
          </a:prstGeom>
          <a:solidFill>
            <a:srgbClr val="F84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546034" y="264508"/>
            <a:ext cx="5551808" cy="5262979"/>
          </a:xfrm>
          <a:prstGeom prst="rect">
            <a:avLst/>
          </a:prstGeom>
          <a:noFill/>
        </p:spPr>
        <p:txBody>
          <a:bodyPr wrap="square" rtlCol="0">
            <a:spAutoFit/>
          </a:bodyPr>
          <a:lstStyle/>
          <a:p>
            <a:pPr algn="ctr"/>
            <a:r>
              <a:rPr lang="en-GB" sz="4800" b="1" dirty="0">
                <a:solidFill>
                  <a:schemeClr val="bg1"/>
                </a:solidFill>
              </a:rPr>
              <a:t>Baptism makes us witnesses of Christ. We are called to share our experience of faith with others, witnessing to the love of Christ.</a:t>
            </a:r>
          </a:p>
        </p:txBody>
      </p:sp>
      <p:sp>
        <p:nvSpPr>
          <p:cNvPr id="11" name="TextBox 10"/>
          <p:cNvSpPr txBox="1"/>
          <p:nvPr/>
        </p:nvSpPr>
        <p:spPr>
          <a:xfrm rot="10800000">
            <a:off x="6795617" y="3020223"/>
            <a:ext cx="533400" cy="3154710"/>
          </a:xfrm>
          <a:prstGeom prst="rect">
            <a:avLst/>
          </a:prstGeom>
          <a:noFill/>
        </p:spPr>
        <p:txBody>
          <a:bodyPr wrap="square" rtlCol="0">
            <a:spAutoFit/>
          </a:bodyPr>
          <a:lstStyle/>
          <a:p>
            <a:r>
              <a:rPr lang="en-GB" sz="19900" dirty="0">
                <a:solidFill>
                  <a:srgbClr val="FFFF00"/>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571635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Action for Happiness: More Than Just &quot;Choose Happiness&quot;">
            <a:extLst>
              <a:ext uri="{FF2B5EF4-FFF2-40B4-BE49-F238E27FC236}">
                <a16:creationId xmlns:a16="http://schemas.microsoft.com/office/drawing/2014/main" id="{75AB12E4-5F70-6A43-A07B-8A5F50D7B90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091" b="21845"/>
          <a:stretch/>
        </p:blipFill>
        <p:spPr bwMode="auto">
          <a:xfrm>
            <a:off x="0" y="992220"/>
            <a:ext cx="6400800" cy="584391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a:extLst>
              <a:ext uri="{FF2B5EF4-FFF2-40B4-BE49-F238E27FC236}">
                <a16:creationId xmlns:a16="http://schemas.microsoft.com/office/drawing/2014/main" id="{B24EFFC6-4C92-D647-A227-08BF13FC1B1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8131"/>
          <a:stretch/>
        </p:blipFill>
        <p:spPr bwMode="auto">
          <a:xfrm>
            <a:off x="6927141" y="612453"/>
            <a:ext cx="5264859" cy="384815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0DD117B1-2C8C-9040-903E-58213212AEA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6524" b="16170"/>
          <a:stretch/>
        </p:blipFill>
        <p:spPr bwMode="auto">
          <a:xfrm>
            <a:off x="6927141" y="4313354"/>
            <a:ext cx="5264859" cy="2555801"/>
          </a:xfrm>
          <a:prstGeom prst="rect">
            <a:avLst/>
          </a:prstGeom>
          <a:noFill/>
          <a:extLst>
            <a:ext uri="{909E8E84-426E-40DD-AFC4-6F175D3DCCD1}">
              <a14:hiddenFill xmlns:a14="http://schemas.microsoft.com/office/drawing/2010/main">
                <a:solidFill>
                  <a:srgbClr val="FFFFFF"/>
                </a:solidFill>
              </a14:hiddenFill>
            </a:ext>
          </a:extLst>
        </p:spPr>
      </p:pic>
      <p:sp>
        <p:nvSpPr>
          <p:cNvPr id="8" name="Flowchart: Document 7">
            <a:extLst>
              <a:ext uri="{FF2B5EF4-FFF2-40B4-BE49-F238E27FC236}">
                <a16:creationId xmlns:a16="http://schemas.microsoft.com/office/drawing/2014/main" id="{04000FFD-F967-4A8C-A1E1-A7052D398D03}"/>
              </a:ext>
            </a:extLst>
          </p:cNvPr>
          <p:cNvSpPr/>
          <p:nvPr/>
        </p:nvSpPr>
        <p:spPr>
          <a:xfrm rot="5400000">
            <a:off x="2913957" y="3074445"/>
            <a:ext cx="7317258" cy="709109"/>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lowchart: Document 5">
            <a:extLst>
              <a:ext uri="{FF2B5EF4-FFF2-40B4-BE49-F238E27FC236}">
                <a16:creationId xmlns:a16="http://schemas.microsoft.com/office/drawing/2014/main" id="{6C19D8CD-5CC7-469F-BD24-7F3CAB9194B2}"/>
              </a:ext>
            </a:extLst>
          </p:cNvPr>
          <p:cNvSpPr/>
          <p:nvPr/>
        </p:nvSpPr>
        <p:spPr>
          <a:xfrm>
            <a:off x="0" y="1"/>
            <a:ext cx="12192001" cy="1066800"/>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D8E15F8-15F9-4EFA-864A-E4AC3347C1BD}"/>
              </a:ext>
            </a:extLst>
          </p:cNvPr>
          <p:cNvSpPr txBox="1"/>
          <p:nvPr/>
        </p:nvSpPr>
        <p:spPr>
          <a:xfrm>
            <a:off x="457200" y="57020"/>
            <a:ext cx="11734800" cy="769441"/>
          </a:xfrm>
          <a:prstGeom prst="rect">
            <a:avLst/>
          </a:prstGeom>
          <a:noFill/>
        </p:spPr>
        <p:txBody>
          <a:bodyPr wrap="square" rtlCol="0">
            <a:spAutoFit/>
          </a:bodyPr>
          <a:lstStyle/>
          <a:p>
            <a:r>
              <a:rPr lang="en-GB" sz="4400" dirty="0">
                <a:solidFill>
                  <a:schemeClr val="bg1"/>
                </a:solidFill>
                <a:effectLst>
                  <a:outerShdw blurRad="38100" dist="38100" dir="2700000" algn="tl">
                    <a:srgbClr val="000000">
                      <a:alpha val="43137"/>
                    </a:srgbClr>
                  </a:outerShdw>
                </a:effectLst>
                <a:latin typeface="Century Gothic" panose="020B0502020202020204" pitchFamily="34" charset="0"/>
              </a:rPr>
              <a:t>Mindful Moment: Relating to Others</a:t>
            </a:r>
            <a:endParaRPr lang="en-GB" sz="4400" i="1" dirty="0">
              <a:solidFill>
                <a:schemeClr val="bg1"/>
              </a:solidFill>
              <a:effectLst>
                <a:outerShdw blurRad="38100" dist="38100" dir="2700000" algn="tl">
                  <a:srgbClr val="000000">
                    <a:alpha val="43137"/>
                  </a:srgbClr>
                </a:outerShdw>
              </a:effectLst>
              <a:latin typeface="Century Gothic" panose="020B0502020202020204" pitchFamily="34" charset="0"/>
            </a:endParaRPr>
          </a:p>
        </p:txBody>
      </p:sp>
    </p:spTree>
    <p:extLst>
      <p:ext uri="{BB962C8B-B14F-4D97-AF65-F5344CB8AC3E}">
        <p14:creationId xmlns:p14="http://schemas.microsoft.com/office/powerpoint/2010/main" val="2179089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paper background">
            <a:extLst>
              <a:ext uri="{FF2B5EF4-FFF2-40B4-BE49-F238E27FC236}">
                <a16:creationId xmlns:a16="http://schemas.microsoft.com/office/drawing/2014/main" id="{F1980807-9F74-A146-A6BE-6B20753F2053}"/>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298315" y="197546"/>
            <a:ext cx="11631037" cy="6475628"/>
          </a:xfrm>
          <a:prstGeom prst="rect">
            <a:avLst/>
          </a:prstGeom>
          <a:noFill/>
          <a:extLst>
            <a:ext uri="{909E8E84-426E-40DD-AFC4-6F175D3DCCD1}">
              <a14:hiddenFill xmlns:a14="http://schemas.microsoft.com/office/drawing/2010/main">
                <a:solidFill>
                  <a:srgbClr val="FFFFFF"/>
                </a:solidFill>
              </a14:hiddenFill>
            </a:ext>
          </a:extLst>
        </p:spPr>
      </p:pic>
      <p:sp>
        <p:nvSpPr>
          <p:cNvPr id="8" name="Flowchart: Document 13">
            <a:extLst>
              <a:ext uri="{FF2B5EF4-FFF2-40B4-BE49-F238E27FC236}">
                <a16:creationId xmlns:a16="http://schemas.microsoft.com/office/drawing/2014/main" id="{D948644F-D159-5140-B90B-0118FDF1BFC3}"/>
              </a:ext>
            </a:extLst>
          </p:cNvPr>
          <p:cNvSpPr/>
          <p:nvPr/>
        </p:nvSpPr>
        <p:spPr>
          <a:xfrm>
            <a:off x="298315" y="249659"/>
            <a:ext cx="11631037" cy="827607"/>
          </a:xfrm>
          <a:prstGeom prst="flowChartDocument">
            <a:avLst/>
          </a:prstGeom>
          <a:solidFill>
            <a:schemeClr val="accent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DF88634A-4EC2-864B-B4E0-DF90FA922B32}"/>
              </a:ext>
            </a:extLst>
          </p:cNvPr>
          <p:cNvSpPr>
            <a:spLocks noGrp="1"/>
          </p:cNvSpPr>
          <p:nvPr>
            <p:ph type="title"/>
          </p:nvPr>
        </p:nvSpPr>
        <p:spPr>
          <a:xfrm>
            <a:off x="838200" y="249660"/>
            <a:ext cx="10515600" cy="629867"/>
          </a:xfrm>
        </p:spPr>
        <p:txBody>
          <a:bodyPr>
            <a:normAutofit/>
          </a:bodyPr>
          <a:lstStyle/>
          <a:p>
            <a:pPr algn="ctr"/>
            <a:r>
              <a:rPr lang="en-GB" sz="3600" i="1" dirty="0">
                <a:latin typeface="Century Gothic" panose="020B0502020202020204" pitchFamily="34" charset="0"/>
              </a:rPr>
              <a:t>Let us pray:</a:t>
            </a:r>
          </a:p>
        </p:txBody>
      </p:sp>
      <p:sp>
        <p:nvSpPr>
          <p:cNvPr id="5" name="Rectangle: Rounded Corners 91">
            <a:extLst>
              <a:ext uri="{FF2B5EF4-FFF2-40B4-BE49-F238E27FC236}">
                <a16:creationId xmlns:a16="http://schemas.microsoft.com/office/drawing/2014/main" id="{57648D28-056B-3B44-8B27-1673E98872BE}"/>
              </a:ext>
            </a:extLst>
          </p:cNvPr>
          <p:cNvSpPr/>
          <p:nvPr/>
        </p:nvSpPr>
        <p:spPr>
          <a:xfrm>
            <a:off x="262647" y="197546"/>
            <a:ext cx="11702374" cy="6410794"/>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Content Placeholder 2">
            <a:extLst>
              <a:ext uri="{FF2B5EF4-FFF2-40B4-BE49-F238E27FC236}">
                <a16:creationId xmlns:a16="http://schemas.microsoft.com/office/drawing/2014/main" id="{264B34D8-C911-2D45-886B-236C4958F0F1}"/>
              </a:ext>
            </a:extLst>
          </p:cNvPr>
          <p:cNvSpPr>
            <a:spLocks noGrp="1"/>
          </p:cNvSpPr>
          <p:nvPr>
            <p:ph idx="1"/>
          </p:nvPr>
        </p:nvSpPr>
        <p:spPr>
          <a:xfrm>
            <a:off x="226979" y="1093529"/>
            <a:ext cx="11666706" cy="4957024"/>
          </a:xfrm>
        </p:spPr>
        <p:txBody>
          <a:bodyPr>
            <a:noAutofit/>
          </a:bodyPr>
          <a:lstStyle/>
          <a:p>
            <a:pPr marL="0" indent="0" algn="ctr">
              <a:lnSpc>
                <a:spcPct val="100000"/>
              </a:lnSpc>
              <a:spcBef>
                <a:spcPts val="0"/>
              </a:spcBef>
              <a:buNone/>
            </a:pPr>
            <a:r>
              <a:rPr lang="en-GB" sz="4000" dirty="0">
                <a:latin typeface="Century Gothic" panose="020B0502020202020204" pitchFamily="34" charset="0"/>
              </a:rPr>
              <a:t>Dear Lord,</a:t>
            </a:r>
          </a:p>
          <a:p>
            <a:pPr marL="0" indent="0" algn="ctr">
              <a:lnSpc>
                <a:spcPct val="100000"/>
              </a:lnSpc>
              <a:spcBef>
                <a:spcPts val="0"/>
              </a:spcBef>
              <a:buNone/>
            </a:pPr>
            <a:endParaRPr lang="en-GB" sz="2400" dirty="0">
              <a:latin typeface="Century Gothic" panose="020B0502020202020204" pitchFamily="34" charset="0"/>
            </a:endParaRPr>
          </a:p>
          <a:p>
            <a:pPr marL="0" indent="0" algn="ctr">
              <a:lnSpc>
                <a:spcPct val="100000"/>
              </a:lnSpc>
              <a:spcBef>
                <a:spcPts val="0"/>
              </a:spcBef>
              <a:buNone/>
            </a:pPr>
            <a:r>
              <a:rPr lang="en-GB" sz="4000" dirty="0">
                <a:latin typeface="Century Gothic" panose="020B0502020202020204" pitchFamily="34" charset="0"/>
              </a:rPr>
              <a:t>Through your baptism you showed us that we are all loved equally.</a:t>
            </a:r>
          </a:p>
          <a:p>
            <a:pPr marL="0" indent="0" algn="ctr">
              <a:lnSpc>
                <a:spcPct val="100000"/>
              </a:lnSpc>
              <a:spcBef>
                <a:spcPts val="0"/>
              </a:spcBef>
              <a:buNone/>
            </a:pPr>
            <a:r>
              <a:rPr lang="en-GB" sz="4000" dirty="0">
                <a:latin typeface="Century Gothic" panose="020B0502020202020204" pitchFamily="34" charset="0"/>
              </a:rPr>
              <a:t>Inspire us to start our live afresh each day.</a:t>
            </a:r>
          </a:p>
          <a:p>
            <a:pPr marL="0" indent="0" algn="ctr">
              <a:lnSpc>
                <a:spcPct val="100000"/>
              </a:lnSpc>
              <a:spcBef>
                <a:spcPts val="0"/>
              </a:spcBef>
              <a:buNone/>
            </a:pPr>
            <a:r>
              <a:rPr lang="en-GB" sz="4000" dirty="0">
                <a:latin typeface="Century Gothic" panose="020B0502020202020204" pitchFamily="34" charset="0"/>
              </a:rPr>
              <a:t>Remind us to be grateful for the gifts you have given us and help us to be generous to those around us and to put the needs of others first.</a:t>
            </a:r>
          </a:p>
          <a:p>
            <a:pPr marL="0" indent="0" algn="ctr">
              <a:lnSpc>
                <a:spcPct val="100000"/>
              </a:lnSpc>
              <a:spcBef>
                <a:spcPts val="0"/>
              </a:spcBef>
              <a:buNone/>
            </a:pPr>
            <a:r>
              <a:rPr lang="en-GB" sz="4000" b="1" dirty="0">
                <a:solidFill>
                  <a:srgbClr val="FF0000"/>
                </a:solidFill>
                <a:latin typeface="Century Gothic" panose="020B0502020202020204" pitchFamily="34" charset="0"/>
              </a:rPr>
              <a:t>Amen.</a:t>
            </a:r>
          </a:p>
          <a:p>
            <a:pPr marL="0" indent="0" algn="ctr">
              <a:buNone/>
            </a:pPr>
            <a:endParaRPr lang="en-GB" sz="3200" dirty="0">
              <a:latin typeface="Century Gothic" panose="020B0502020202020204" pitchFamily="34" charset="0"/>
            </a:endParaRPr>
          </a:p>
        </p:txBody>
      </p:sp>
    </p:spTree>
    <p:extLst>
      <p:ext uri="{BB962C8B-B14F-4D97-AF65-F5344CB8AC3E}">
        <p14:creationId xmlns:p14="http://schemas.microsoft.com/office/powerpoint/2010/main" val="4133625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50"/>
                                        <p:tgtEl>
                                          <p:spTgt spid="4"/>
                                        </p:tgtEl>
                                      </p:cBhvr>
                                    </p:animEffect>
                                  </p:childTnLst>
                                </p:cTn>
                              </p:par>
                              <p:par>
                                <p:cTn id="8" presetID="10" presetClass="entr" presetSubtype="0" fill="hold" nodeType="withEffect">
                                  <p:stCondLst>
                                    <p:cond delay="50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1250"/>
                                        <p:tgtEl>
                                          <p:spTgt spid="6">
                                            <p:txEl>
                                              <p:pRg st="0" end="0"/>
                                            </p:txEl>
                                          </p:spTgt>
                                        </p:tgtEl>
                                      </p:cBhvr>
                                    </p:animEffect>
                                  </p:childTnLst>
                                </p:cTn>
                              </p:par>
                              <p:par>
                                <p:cTn id="11" presetID="10" presetClass="entr" presetSubtype="0" fill="hold" nodeType="withEffect">
                                  <p:stCondLst>
                                    <p:cond delay="50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1250"/>
                                        <p:tgtEl>
                                          <p:spTgt spid="6">
                                            <p:txEl>
                                              <p:pRg st="2" end="2"/>
                                            </p:txEl>
                                          </p:spTgt>
                                        </p:tgtEl>
                                      </p:cBhvr>
                                    </p:animEffect>
                                  </p:childTnLst>
                                </p:cTn>
                              </p:par>
                              <p:par>
                                <p:cTn id="14" presetID="10" presetClass="entr" presetSubtype="0" fill="hold" nodeType="withEffect">
                                  <p:stCondLst>
                                    <p:cond delay="50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fade">
                                      <p:cBhvr>
                                        <p:cTn id="16" dur="1250"/>
                                        <p:tgtEl>
                                          <p:spTgt spid="6">
                                            <p:txEl>
                                              <p:pRg st="3" end="3"/>
                                            </p:txEl>
                                          </p:spTgt>
                                        </p:tgtEl>
                                      </p:cBhvr>
                                    </p:animEffect>
                                  </p:childTnLst>
                                </p:cTn>
                              </p:par>
                              <p:par>
                                <p:cTn id="17" presetID="10" presetClass="entr" presetSubtype="0" fill="hold" nodeType="withEffect">
                                  <p:stCondLst>
                                    <p:cond delay="50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1250"/>
                                        <p:tgtEl>
                                          <p:spTgt spid="6">
                                            <p:txEl>
                                              <p:pRg st="4" end="4"/>
                                            </p:txEl>
                                          </p:spTgt>
                                        </p:tgtEl>
                                      </p:cBhvr>
                                    </p:animEffect>
                                  </p:childTnLst>
                                </p:cTn>
                              </p:par>
                              <p:par>
                                <p:cTn id="20" presetID="10" presetClass="entr" presetSubtype="0" fill="hold" nodeType="withEffect">
                                  <p:stCondLst>
                                    <p:cond delay="50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125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Image result for paper background">
            <a:extLst>
              <a:ext uri="{FF2B5EF4-FFF2-40B4-BE49-F238E27FC236}">
                <a16:creationId xmlns:a16="http://schemas.microsoft.com/office/drawing/2014/main" id="{97208226-1F00-E347-8487-BE956790231D}"/>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296926" y="297160"/>
            <a:ext cx="11454087" cy="637601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325797"/>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5" name="Rectangle: Rounded Corners 91">
            <a:extLst>
              <a:ext uri="{FF2B5EF4-FFF2-40B4-BE49-F238E27FC236}">
                <a16:creationId xmlns:a16="http://schemas.microsoft.com/office/drawing/2014/main" id="{6928298C-927B-3A4B-8FE4-77EFE53B5E69}"/>
              </a:ext>
            </a:extLst>
          </p:cNvPr>
          <p:cNvSpPr/>
          <p:nvPr/>
        </p:nvSpPr>
        <p:spPr>
          <a:xfrm>
            <a:off x="296926" y="297159"/>
            <a:ext cx="11510063" cy="6369609"/>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789591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311693f7100_0_2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endParaRPr/>
          </a:p>
        </p:txBody>
      </p:sp>
      <p:sp>
        <p:nvSpPr>
          <p:cNvPr id="218" name="Google Shape;218;g311693f7100_0_24"/>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219" name="Google Shape;219;g311693f7100_0_24"/>
          <p:cNvPicPr preferRelativeResize="0"/>
          <p:nvPr/>
        </p:nvPicPr>
        <p:blipFill>
          <a:blip r:embed="rId3">
            <a:alphaModFix/>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40176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82393594-34F6-4ABA-859F-CCBA24193CC2}"/>
              </a:ext>
            </a:extLst>
          </p:cNvPr>
          <p:cNvSpPr/>
          <p:nvPr/>
        </p:nvSpPr>
        <p:spPr>
          <a:xfrm>
            <a:off x="-1" y="-15179"/>
            <a:ext cx="12192000" cy="6883718"/>
          </a:xfrm>
          <a:prstGeom prst="rect">
            <a:avLst/>
          </a:prstGeom>
          <a:solidFill>
            <a:srgbClr val="CCD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Rounded Corners 38">
            <a:extLst>
              <a:ext uri="{FF2B5EF4-FFF2-40B4-BE49-F238E27FC236}">
                <a16:creationId xmlns:a16="http://schemas.microsoft.com/office/drawing/2014/main" id="{7CFB2144-890C-4856-9D9E-E36FC9319F84}"/>
              </a:ext>
            </a:extLst>
          </p:cNvPr>
          <p:cNvSpPr/>
          <p:nvPr/>
        </p:nvSpPr>
        <p:spPr>
          <a:xfrm>
            <a:off x="279400" y="1193804"/>
            <a:ext cx="11595100" cy="4965700"/>
          </a:xfrm>
          <a:prstGeom prst="roundRect">
            <a:avLst>
              <a:gd name="adj" fmla="val 5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4" name="Table 4">
            <a:extLst>
              <a:ext uri="{FF2B5EF4-FFF2-40B4-BE49-F238E27FC236}">
                <a16:creationId xmlns:a16="http://schemas.microsoft.com/office/drawing/2014/main" id="{EB5C5CCF-9959-41B1-BDAB-7D832D105473}"/>
              </a:ext>
            </a:extLst>
          </p:cNvPr>
          <p:cNvGraphicFramePr>
            <a:graphicFrameLocks noGrp="1"/>
          </p:cNvGraphicFramePr>
          <p:nvPr>
            <p:ph idx="1"/>
          </p:nvPr>
        </p:nvGraphicFramePr>
        <p:xfrm>
          <a:off x="419100" y="1317629"/>
          <a:ext cx="11315700" cy="4724400"/>
        </p:xfrm>
        <a:graphic>
          <a:graphicData uri="http://schemas.openxmlformats.org/drawingml/2006/table">
            <a:tbl>
              <a:tblPr firstRow="1" bandRow="1">
                <a:tableStyleId>{5C22544A-7EE6-4342-B048-85BDC9FD1C3A}</a:tableStyleId>
              </a:tblPr>
              <a:tblGrid>
                <a:gridCol w="1155700">
                  <a:extLst>
                    <a:ext uri="{9D8B030D-6E8A-4147-A177-3AD203B41FA5}">
                      <a16:colId xmlns:a16="http://schemas.microsoft.com/office/drawing/2014/main" val="532597081"/>
                    </a:ext>
                  </a:extLst>
                </a:gridCol>
                <a:gridCol w="4502150">
                  <a:extLst>
                    <a:ext uri="{9D8B030D-6E8A-4147-A177-3AD203B41FA5}">
                      <a16:colId xmlns:a16="http://schemas.microsoft.com/office/drawing/2014/main" val="807795615"/>
                    </a:ext>
                  </a:extLst>
                </a:gridCol>
                <a:gridCol w="1174750">
                  <a:extLst>
                    <a:ext uri="{9D8B030D-6E8A-4147-A177-3AD203B41FA5}">
                      <a16:colId xmlns:a16="http://schemas.microsoft.com/office/drawing/2014/main" val="476671710"/>
                    </a:ext>
                  </a:extLst>
                </a:gridCol>
                <a:gridCol w="4483100">
                  <a:extLst>
                    <a:ext uri="{9D8B030D-6E8A-4147-A177-3AD203B41FA5}">
                      <a16:colId xmlns:a16="http://schemas.microsoft.com/office/drawing/2014/main" val="613940743"/>
                    </a:ext>
                  </a:extLst>
                </a:gridCol>
              </a:tblGrid>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G</a:t>
                      </a:r>
                      <a:r>
                        <a:rPr lang="en-US" sz="2400" dirty="0">
                          <a:solidFill>
                            <a:schemeClr val="tx1"/>
                          </a:solidFill>
                        </a:rPr>
                        <a:t>IVING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Do things for others</a:t>
                      </a:r>
                      <a:endParaRPr lang="en-GB" sz="2400" b="0" dirty="0">
                        <a:solidFill>
                          <a:schemeClr val="tx1"/>
                        </a:solidFill>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D</a:t>
                      </a:r>
                      <a:r>
                        <a:rPr lang="en-US" sz="2400" dirty="0">
                          <a:solidFill>
                            <a:schemeClr val="tx1"/>
                          </a:solidFill>
                        </a:rPr>
                        <a:t>IRECTION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Have goals to look forward to</a:t>
                      </a:r>
                      <a:endParaRPr lang="en-GB" sz="2400" b="0" dirty="0">
                        <a:solidFill>
                          <a:schemeClr val="tx1"/>
                        </a:solidFill>
                        <a:latin typeface="Candara" panose="020E0502030303020204" pitchFamily="34" charset="0"/>
                      </a:endParaRPr>
                    </a:p>
                  </a:txBody>
                  <a:tcPr>
                    <a:solidFill>
                      <a:schemeClr val="bg1"/>
                    </a:solidFill>
                  </a:tcPr>
                </a:tc>
                <a:extLst>
                  <a:ext uri="{0D108BD9-81ED-4DB2-BD59-A6C34878D82A}">
                    <a16:rowId xmlns:a16="http://schemas.microsoft.com/office/drawing/2014/main" val="3285782082"/>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ELATING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Connect with people</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ESILIENCE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Find ways to bounce back</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021671504"/>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XERCISING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Take care of your body</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MOTION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Look for what’s good</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788053286"/>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WARENESS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Live life mindfully</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CCEPTANCE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comfortable with who you are</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937385590"/>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T</a:t>
                      </a:r>
                      <a:r>
                        <a:rPr lang="en-US" sz="2400" b="1" dirty="0"/>
                        <a:t>RYING OUT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Keep learning new things</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M</a:t>
                      </a:r>
                      <a:r>
                        <a:rPr lang="en-US" sz="2400" b="1" dirty="0"/>
                        <a:t>EANING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part of something bigger</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1124560825"/>
                  </a:ext>
                </a:extLst>
              </a:tr>
            </a:tbl>
          </a:graphicData>
        </a:graphic>
      </p:graphicFrame>
      <p:sp>
        <p:nvSpPr>
          <p:cNvPr id="7" name="Flowchart: Document 6">
            <a:extLst>
              <a:ext uri="{FF2B5EF4-FFF2-40B4-BE49-F238E27FC236}">
                <a16:creationId xmlns:a16="http://schemas.microsoft.com/office/drawing/2014/main" id="{E88AC674-EB92-4B35-B8F6-03282E9AE541}"/>
              </a:ext>
            </a:extLst>
          </p:cNvPr>
          <p:cNvSpPr/>
          <p:nvPr/>
        </p:nvSpPr>
        <p:spPr>
          <a:xfrm>
            <a:off x="0" y="1"/>
            <a:ext cx="12192001" cy="1066800"/>
          </a:xfrm>
          <a:prstGeom prst="flowChartDocument">
            <a:avLst/>
          </a:prstGeom>
          <a:solidFill>
            <a:srgbClr val="0070C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9EA92D1C-E523-4E33-AB46-C53D274E4AF1}"/>
              </a:ext>
            </a:extLst>
          </p:cNvPr>
          <p:cNvSpPr txBox="1"/>
          <p:nvPr/>
        </p:nvSpPr>
        <p:spPr>
          <a:xfrm>
            <a:off x="0" y="57020"/>
            <a:ext cx="12192000" cy="769441"/>
          </a:xfrm>
          <a:prstGeom prst="rect">
            <a:avLst/>
          </a:prstGeom>
          <a:noFill/>
        </p:spPr>
        <p:txBody>
          <a:bodyPr wrap="square" rtlCol="0">
            <a:spAutoFit/>
          </a:bodyPr>
          <a:lstStyle/>
          <a:p>
            <a:pPr algn="ctr"/>
            <a:r>
              <a:rPr lang="en-GB" sz="4400" b="1" dirty="0">
                <a:solidFill>
                  <a:schemeClr val="bg1"/>
                </a:solidFill>
                <a:effectLst>
                  <a:outerShdw blurRad="38100" dist="38100" dir="2700000" algn="tl">
                    <a:srgbClr val="000000">
                      <a:alpha val="43137"/>
                    </a:srgbClr>
                  </a:outerShdw>
                </a:effectLst>
                <a:latin typeface="Century Gothic" panose="020B0502020202020204" pitchFamily="34" charset="0"/>
              </a:rPr>
              <a:t>GREAT DREAM: 10 Keys to Happier Living</a:t>
            </a:r>
            <a:endParaRPr lang="en-GB" sz="4400" b="1" i="1" dirty="0">
              <a:solidFill>
                <a:schemeClr val="bg1"/>
              </a:solidFill>
              <a:effectLst>
                <a:outerShdw blurRad="38100" dist="38100" dir="2700000" algn="tl">
                  <a:srgbClr val="000000">
                    <a:alpha val="43137"/>
                  </a:srgbClr>
                </a:outerShdw>
              </a:effectLst>
              <a:latin typeface="Century Gothic" panose="020B0502020202020204" pitchFamily="34" charset="0"/>
            </a:endParaRPr>
          </a:p>
        </p:txBody>
      </p:sp>
      <p:sp>
        <p:nvSpPr>
          <p:cNvPr id="11" name="Oval 10">
            <a:extLst>
              <a:ext uri="{FF2B5EF4-FFF2-40B4-BE49-F238E27FC236}">
                <a16:creationId xmlns:a16="http://schemas.microsoft.com/office/drawing/2014/main" id="{7628E98C-EA22-4429-8F69-0F65D96BC32F}"/>
              </a:ext>
            </a:extLst>
          </p:cNvPr>
          <p:cNvSpPr/>
          <p:nvPr/>
        </p:nvSpPr>
        <p:spPr>
          <a:xfrm>
            <a:off x="573582" y="2296076"/>
            <a:ext cx="886917" cy="886917"/>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a:extLst>
              <a:ext uri="{FF2B5EF4-FFF2-40B4-BE49-F238E27FC236}">
                <a16:creationId xmlns:a16="http://schemas.microsoft.com/office/drawing/2014/main" id="{4958069B-621D-4B7F-A1DC-8A483DF3D694}"/>
              </a:ext>
            </a:extLst>
          </p:cNvPr>
          <p:cNvSpPr/>
          <p:nvPr/>
        </p:nvSpPr>
        <p:spPr>
          <a:xfrm>
            <a:off x="573582" y="3227275"/>
            <a:ext cx="886918" cy="886918"/>
          </a:xfrm>
          <a:prstGeom prst="ellipse">
            <a:avLst/>
          </a:prstGeom>
          <a:solidFill>
            <a:srgbClr val="4D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a:extLst>
              <a:ext uri="{FF2B5EF4-FFF2-40B4-BE49-F238E27FC236}">
                <a16:creationId xmlns:a16="http://schemas.microsoft.com/office/drawing/2014/main" id="{157A8E4B-D485-4C4F-BE5B-146844D89627}"/>
              </a:ext>
            </a:extLst>
          </p:cNvPr>
          <p:cNvSpPr/>
          <p:nvPr/>
        </p:nvSpPr>
        <p:spPr>
          <a:xfrm>
            <a:off x="560726" y="4185000"/>
            <a:ext cx="901700" cy="886918"/>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4D0DF804-EC48-4E44-8191-33AEA754F5D3}"/>
              </a:ext>
            </a:extLst>
          </p:cNvPr>
          <p:cNvSpPr/>
          <p:nvPr/>
        </p:nvSpPr>
        <p:spPr>
          <a:xfrm>
            <a:off x="573582" y="5139931"/>
            <a:ext cx="886919" cy="886919"/>
          </a:xfrm>
          <a:prstGeom prst="ellipse">
            <a:avLst/>
          </a:prstGeom>
          <a:solidFill>
            <a:srgbClr val="FBC5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Oval 22">
            <a:extLst>
              <a:ext uri="{FF2B5EF4-FFF2-40B4-BE49-F238E27FC236}">
                <a16:creationId xmlns:a16="http://schemas.microsoft.com/office/drawing/2014/main" id="{B74B099C-65ED-4195-818D-CFB9E2DE38F5}"/>
              </a:ext>
            </a:extLst>
          </p:cNvPr>
          <p:cNvSpPr/>
          <p:nvPr/>
        </p:nvSpPr>
        <p:spPr>
          <a:xfrm>
            <a:off x="6228869" y="1361447"/>
            <a:ext cx="858341" cy="858341"/>
          </a:xfrm>
          <a:prstGeom prst="ellipse">
            <a:avLst/>
          </a:prstGeom>
          <a:solidFill>
            <a:srgbClr val="89C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Oval 25">
            <a:extLst>
              <a:ext uri="{FF2B5EF4-FFF2-40B4-BE49-F238E27FC236}">
                <a16:creationId xmlns:a16="http://schemas.microsoft.com/office/drawing/2014/main" id="{0D6B52FB-4345-42EA-B170-77E90EE63B81}"/>
              </a:ext>
            </a:extLst>
          </p:cNvPr>
          <p:cNvSpPr/>
          <p:nvPr/>
        </p:nvSpPr>
        <p:spPr>
          <a:xfrm>
            <a:off x="6239375" y="2293166"/>
            <a:ext cx="886919" cy="886919"/>
          </a:xfrm>
          <a:prstGeom prst="ellipse">
            <a:avLst/>
          </a:prstGeom>
          <a:solidFill>
            <a:srgbClr val="4E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Oval 28">
            <a:extLst>
              <a:ext uri="{FF2B5EF4-FFF2-40B4-BE49-F238E27FC236}">
                <a16:creationId xmlns:a16="http://schemas.microsoft.com/office/drawing/2014/main" id="{A7A0E9F7-D28F-4265-8E1F-4AF54B416778}"/>
              </a:ext>
            </a:extLst>
          </p:cNvPr>
          <p:cNvSpPr/>
          <p:nvPr/>
        </p:nvSpPr>
        <p:spPr>
          <a:xfrm>
            <a:off x="6239375" y="3240856"/>
            <a:ext cx="886919" cy="886919"/>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Oval 31">
            <a:extLst>
              <a:ext uri="{FF2B5EF4-FFF2-40B4-BE49-F238E27FC236}">
                <a16:creationId xmlns:a16="http://schemas.microsoft.com/office/drawing/2014/main" id="{EA58781F-96AD-4A10-95B0-E9678C994F52}"/>
              </a:ext>
            </a:extLst>
          </p:cNvPr>
          <p:cNvSpPr/>
          <p:nvPr/>
        </p:nvSpPr>
        <p:spPr>
          <a:xfrm>
            <a:off x="6237243" y="4199439"/>
            <a:ext cx="875423" cy="875423"/>
          </a:xfrm>
          <a:prstGeom prst="ellipse">
            <a:avLst/>
          </a:prstGeom>
          <a:solidFill>
            <a:srgbClr val="FB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Oval 34">
            <a:extLst>
              <a:ext uri="{FF2B5EF4-FFF2-40B4-BE49-F238E27FC236}">
                <a16:creationId xmlns:a16="http://schemas.microsoft.com/office/drawing/2014/main" id="{6558154A-F819-4DC7-A4FA-225EA12D6B68}"/>
              </a:ext>
            </a:extLst>
          </p:cNvPr>
          <p:cNvSpPr/>
          <p:nvPr/>
        </p:nvSpPr>
        <p:spPr>
          <a:xfrm>
            <a:off x="6281751" y="5149388"/>
            <a:ext cx="824271" cy="824271"/>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Oval 49">
            <a:extLst>
              <a:ext uri="{FF2B5EF4-FFF2-40B4-BE49-F238E27FC236}">
                <a16:creationId xmlns:a16="http://schemas.microsoft.com/office/drawing/2014/main" id="{52C8D290-7392-4678-BCAA-9C1BA23FADC7}"/>
              </a:ext>
            </a:extLst>
          </p:cNvPr>
          <p:cNvSpPr/>
          <p:nvPr/>
        </p:nvSpPr>
        <p:spPr>
          <a:xfrm>
            <a:off x="573582" y="1334901"/>
            <a:ext cx="885877" cy="885877"/>
          </a:xfrm>
          <a:prstGeom prst="ellipse">
            <a:avLst/>
          </a:prstGeom>
          <a:solidFill>
            <a:srgbClr val="FC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TextBox 53">
            <a:extLst>
              <a:ext uri="{FF2B5EF4-FFF2-40B4-BE49-F238E27FC236}">
                <a16:creationId xmlns:a16="http://schemas.microsoft.com/office/drawing/2014/main" id="{C7FCEE10-CC6B-4372-898E-8C918D0AAD09}"/>
              </a:ext>
            </a:extLst>
          </p:cNvPr>
          <p:cNvSpPr txBox="1"/>
          <p:nvPr/>
        </p:nvSpPr>
        <p:spPr>
          <a:xfrm>
            <a:off x="-3" y="6270172"/>
            <a:ext cx="12192003" cy="584775"/>
          </a:xfrm>
          <a:prstGeom prst="rect">
            <a:avLst/>
          </a:prstGeom>
          <a:noFill/>
        </p:spPr>
        <p:txBody>
          <a:bodyPr wrap="square" rtlCol="0">
            <a:spAutoFit/>
          </a:bodyPr>
          <a:lstStyle/>
          <a:p>
            <a:pPr algn="ctr"/>
            <a:r>
              <a:rPr lang="en-US" sz="3200" b="1" i="1" dirty="0">
                <a:solidFill>
                  <a:srgbClr val="D91C52"/>
                </a:solidFill>
                <a:latin typeface="Century Gothic" panose="020B0502020202020204" pitchFamily="34" charset="0"/>
                <a:cs typeface="MV Boli" panose="02000500030200090000" pitchFamily="2" charset="0"/>
              </a:rPr>
              <a:t>BE KIND TO YOUR MIND</a:t>
            </a:r>
            <a:endParaRPr lang="en-GB" sz="3200" b="1" i="1" dirty="0">
              <a:solidFill>
                <a:srgbClr val="D91C52"/>
              </a:solidFill>
              <a:latin typeface="Century Gothic" panose="020B0502020202020204" pitchFamily="34" charset="0"/>
              <a:cs typeface="MV Boli" panose="02000500030200090000" pitchFamily="2" charset="0"/>
            </a:endParaRPr>
          </a:p>
        </p:txBody>
      </p:sp>
      <p:pic>
        <p:nvPicPr>
          <p:cNvPr id="3" name="Picture 2">
            <a:extLst>
              <a:ext uri="{FF2B5EF4-FFF2-40B4-BE49-F238E27FC236}">
                <a16:creationId xmlns:a16="http://schemas.microsoft.com/office/drawing/2014/main" id="{442AD11D-EF12-4459-02F5-391A86E8C999}"/>
              </a:ext>
            </a:extLst>
          </p:cNvPr>
          <p:cNvPicPr>
            <a:picLocks noChangeAspect="1"/>
          </p:cNvPicPr>
          <p:nvPr/>
        </p:nvPicPr>
        <p:blipFill>
          <a:blip r:embed="rId2">
            <a:clrChange>
              <a:clrFrom>
                <a:srgbClr val="FBC512"/>
              </a:clrFrom>
              <a:clrTo>
                <a:srgbClr val="FBC512">
                  <a:alpha val="0"/>
                </a:srgbClr>
              </a:clrTo>
            </a:clrChange>
          </a:blip>
          <a:stretch>
            <a:fillRect/>
          </a:stretch>
        </p:blipFill>
        <p:spPr>
          <a:xfrm>
            <a:off x="614066" y="1554775"/>
            <a:ext cx="819100" cy="539308"/>
          </a:xfrm>
          <a:prstGeom prst="rect">
            <a:avLst/>
          </a:prstGeom>
        </p:spPr>
      </p:pic>
      <p:pic>
        <p:nvPicPr>
          <p:cNvPr id="6" name="Picture 5">
            <a:extLst>
              <a:ext uri="{FF2B5EF4-FFF2-40B4-BE49-F238E27FC236}">
                <a16:creationId xmlns:a16="http://schemas.microsoft.com/office/drawing/2014/main" id="{743B3B8A-083F-4542-6103-FE1FC0EA6DDE}"/>
              </a:ext>
            </a:extLst>
          </p:cNvPr>
          <p:cNvPicPr>
            <a:picLocks noChangeAspect="1"/>
          </p:cNvPicPr>
          <p:nvPr/>
        </p:nvPicPr>
        <p:blipFill>
          <a:blip r:embed="rId3">
            <a:clrChange>
              <a:clrFrom>
                <a:srgbClr val="89C93A"/>
              </a:clrFrom>
              <a:clrTo>
                <a:srgbClr val="89C93A">
                  <a:alpha val="0"/>
                </a:srgbClr>
              </a:clrTo>
            </a:clrChange>
          </a:blip>
          <a:stretch>
            <a:fillRect/>
          </a:stretch>
        </p:blipFill>
        <p:spPr>
          <a:xfrm>
            <a:off x="553053" y="2316837"/>
            <a:ext cx="906406" cy="824005"/>
          </a:xfrm>
          <a:prstGeom prst="rect">
            <a:avLst/>
          </a:prstGeom>
        </p:spPr>
      </p:pic>
      <p:pic>
        <p:nvPicPr>
          <p:cNvPr id="10" name="Picture 9">
            <a:extLst>
              <a:ext uri="{FF2B5EF4-FFF2-40B4-BE49-F238E27FC236}">
                <a16:creationId xmlns:a16="http://schemas.microsoft.com/office/drawing/2014/main" id="{3B9172E6-3F1D-16E7-51EC-B35EBDAACFEF}"/>
              </a:ext>
            </a:extLst>
          </p:cNvPr>
          <p:cNvPicPr>
            <a:picLocks noChangeAspect="1"/>
          </p:cNvPicPr>
          <p:nvPr/>
        </p:nvPicPr>
        <p:blipFill>
          <a:blip r:embed="rId4">
            <a:clrChange>
              <a:clrFrom>
                <a:srgbClr val="4DA2CE"/>
              </a:clrFrom>
              <a:clrTo>
                <a:srgbClr val="4DA2CE">
                  <a:alpha val="0"/>
                </a:srgbClr>
              </a:clrTo>
            </a:clrChange>
          </a:blip>
          <a:stretch>
            <a:fillRect/>
          </a:stretch>
        </p:blipFill>
        <p:spPr>
          <a:xfrm>
            <a:off x="580608" y="3306818"/>
            <a:ext cx="857137" cy="698081"/>
          </a:xfrm>
          <a:prstGeom prst="rect">
            <a:avLst/>
          </a:prstGeom>
        </p:spPr>
      </p:pic>
      <p:pic>
        <p:nvPicPr>
          <p:cNvPr id="19" name="Picture 18">
            <a:extLst>
              <a:ext uri="{FF2B5EF4-FFF2-40B4-BE49-F238E27FC236}">
                <a16:creationId xmlns:a16="http://schemas.microsoft.com/office/drawing/2014/main" id="{9E83ADC5-D239-C4AA-9816-3FCBA9CE6A0C}"/>
              </a:ext>
            </a:extLst>
          </p:cNvPr>
          <p:cNvPicPr>
            <a:picLocks noChangeAspect="1"/>
          </p:cNvPicPr>
          <p:nvPr/>
        </p:nvPicPr>
        <p:blipFill>
          <a:blip r:embed="rId5">
            <a:clrChange>
              <a:clrFrom>
                <a:srgbClr val="FE464E"/>
              </a:clrFrom>
              <a:clrTo>
                <a:srgbClr val="FE464E">
                  <a:alpha val="0"/>
                </a:srgbClr>
              </a:clrTo>
            </a:clrChange>
          </a:blip>
          <a:stretch>
            <a:fillRect/>
          </a:stretch>
        </p:blipFill>
        <p:spPr>
          <a:xfrm>
            <a:off x="643094" y="4234262"/>
            <a:ext cx="761065" cy="773610"/>
          </a:xfrm>
          <a:prstGeom prst="rect">
            <a:avLst/>
          </a:prstGeom>
        </p:spPr>
      </p:pic>
      <p:pic>
        <p:nvPicPr>
          <p:cNvPr id="25" name="Picture 24">
            <a:extLst>
              <a:ext uri="{FF2B5EF4-FFF2-40B4-BE49-F238E27FC236}">
                <a16:creationId xmlns:a16="http://schemas.microsoft.com/office/drawing/2014/main" id="{0597702A-784D-8BAE-95C6-F585AFDE9A2C}"/>
              </a:ext>
            </a:extLst>
          </p:cNvPr>
          <p:cNvPicPr>
            <a:picLocks noChangeAspect="1"/>
          </p:cNvPicPr>
          <p:nvPr/>
        </p:nvPicPr>
        <p:blipFill>
          <a:blip r:embed="rId6">
            <a:clrChange>
              <a:clrFrom>
                <a:srgbClr val="FCC512"/>
              </a:clrFrom>
              <a:clrTo>
                <a:srgbClr val="FCC512">
                  <a:alpha val="0"/>
                </a:srgbClr>
              </a:clrTo>
            </a:clrChange>
          </a:blip>
          <a:stretch>
            <a:fillRect/>
          </a:stretch>
        </p:blipFill>
        <p:spPr>
          <a:xfrm>
            <a:off x="631399" y="5248734"/>
            <a:ext cx="824270" cy="715937"/>
          </a:xfrm>
          <a:prstGeom prst="rect">
            <a:avLst/>
          </a:prstGeom>
        </p:spPr>
      </p:pic>
      <p:pic>
        <p:nvPicPr>
          <p:cNvPr id="31" name="Picture 30">
            <a:extLst>
              <a:ext uri="{FF2B5EF4-FFF2-40B4-BE49-F238E27FC236}">
                <a16:creationId xmlns:a16="http://schemas.microsoft.com/office/drawing/2014/main" id="{DC3A938D-744D-E317-35D6-A8C263B0B271}"/>
              </a:ext>
            </a:extLst>
          </p:cNvPr>
          <p:cNvPicPr>
            <a:picLocks noChangeAspect="1"/>
          </p:cNvPicPr>
          <p:nvPr/>
        </p:nvPicPr>
        <p:blipFill>
          <a:blip r:embed="rId7">
            <a:clrChange>
              <a:clrFrom>
                <a:srgbClr val="89CA3B"/>
              </a:clrFrom>
              <a:clrTo>
                <a:srgbClr val="89CA3B">
                  <a:alpha val="0"/>
                </a:srgbClr>
              </a:clrTo>
            </a:clrChange>
          </a:blip>
          <a:stretch>
            <a:fillRect/>
          </a:stretch>
        </p:blipFill>
        <p:spPr>
          <a:xfrm>
            <a:off x="6243385" y="1404917"/>
            <a:ext cx="767549" cy="786738"/>
          </a:xfrm>
          <a:prstGeom prst="rect">
            <a:avLst/>
          </a:prstGeom>
        </p:spPr>
      </p:pic>
      <p:pic>
        <p:nvPicPr>
          <p:cNvPr id="37" name="Picture 36">
            <a:extLst>
              <a:ext uri="{FF2B5EF4-FFF2-40B4-BE49-F238E27FC236}">
                <a16:creationId xmlns:a16="http://schemas.microsoft.com/office/drawing/2014/main" id="{E1651652-50B5-F6A2-7C31-1902EAFE3312}"/>
              </a:ext>
            </a:extLst>
          </p:cNvPr>
          <p:cNvPicPr>
            <a:picLocks noChangeAspect="1"/>
          </p:cNvPicPr>
          <p:nvPr/>
        </p:nvPicPr>
        <p:blipFill>
          <a:blip r:embed="rId8">
            <a:clrChange>
              <a:clrFrom>
                <a:srgbClr val="4DA2CE"/>
              </a:clrFrom>
              <a:clrTo>
                <a:srgbClr val="4DA2CE">
                  <a:alpha val="0"/>
                </a:srgbClr>
              </a:clrTo>
            </a:clrChange>
          </a:blip>
          <a:stretch>
            <a:fillRect/>
          </a:stretch>
        </p:blipFill>
        <p:spPr>
          <a:xfrm>
            <a:off x="6267237" y="2359195"/>
            <a:ext cx="817664" cy="808728"/>
          </a:xfrm>
          <a:prstGeom prst="rect">
            <a:avLst/>
          </a:prstGeom>
        </p:spPr>
      </p:pic>
      <p:pic>
        <p:nvPicPr>
          <p:cNvPr id="41" name="Picture 40">
            <a:extLst>
              <a:ext uri="{FF2B5EF4-FFF2-40B4-BE49-F238E27FC236}">
                <a16:creationId xmlns:a16="http://schemas.microsoft.com/office/drawing/2014/main" id="{1ED25811-3CBF-BE40-38E9-0B3D30D2C4A8}"/>
              </a:ext>
            </a:extLst>
          </p:cNvPr>
          <p:cNvPicPr>
            <a:picLocks noChangeAspect="1"/>
          </p:cNvPicPr>
          <p:nvPr/>
        </p:nvPicPr>
        <p:blipFill>
          <a:blip r:embed="rId9">
            <a:clrChange>
              <a:clrFrom>
                <a:srgbClr val="FE464E"/>
              </a:clrFrom>
              <a:clrTo>
                <a:srgbClr val="FE464E">
                  <a:alpha val="0"/>
                </a:srgbClr>
              </a:clrTo>
            </a:clrChange>
          </a:blip>
          <a:stretch>
            <a:fillRect/>
          </a:stretch>
        </p:blipFill>
        <p:spPr>
          <a:xfrm>
            <a:off x="6317432" y="3358395"/>
            <a:ext cx="767249" cy="594926"/>
          </a:xfrm>
          <a:prstGeom prst="rect">
            <a:avLst/>
          </a:prstGeom>
        </p:spPr>
      </p:pic>
      <p:pic>
        <p:nvPicPr>
          <p:cNvPr id="43" name="Picture 42">
            <a:extLst>
              <a:ext uri="{FF2B5EF4-FFF2-40B4-BE49-F238E27FC236}">
                <a16:creationId xmlns:a16="http://schemas.microsoft.com/office/drawing/2014/main" id="{832375C2-5B2A-C38F-8F17-A6AD9E390D84}"/>
              </a:ext>
            </a:extLst>
          </p:cNvPr>
          <p:cNvPicPr>
            <a:picLocks noChangeAspect="1"/>
          </p:cNvPicPr>
          <p:nvPr/>
        </p:nvPicPr>
        <p:blipFill>
          <a:blip r:embed="rId10">
            <a:clrChange>
              <a:clrFrom>
                <a:srgbClr val="FBC512"/>
              </a:clrFrom>
              <a:clrTo>
                <a:srgbClr val="FBC512">
                  <a:alpha val="0"/>
                </a:srgbClr>
              </a:clrTo>
            </a:clrChange>
          </a:blip>
          <a:stretch>
            <a:fillRect/>
          </a:stretch>
        </p:blipFill>
        <p:spPr>
          <a:xfrm>
            <a:off x="6313873" y="4339773"/>
            <a:ext cx="774620" cy="653586"/>
          </a:xfrm>
          <a:prstGeom prst="rect">
            <a:avLst/>
          </a:prstGeom>
        </p:spPr>
      </p:pic>
      <p:pic>
        <p:nvPicPr>
          <p:cNvPr id="45" name="Picture 44">
            <a:extLst>
              <a:ext uri="{FF2B5EF4-FFF2-40B4-BE49-F238E27FC236}">
                <a16:creationId xmlns:a16="http://schemas.microsoft.com/office/drawing/2014/main" id="{3D641DBF-8065-0B27-4660-C77F002572FD}"/>
              </a:ext>
            </a:extLst>
          </p:cNvPr>
          <p:cNvPicPr>
            <a:picLocks noChangeAspect="1"/>
          </p:cNvPicPr>
          <p:nvPr/>
        </p:nvPicPr>
        <p:blipFill>
          <a:blip r:embed="rId11">
            <a:clrChange>
              <a:clrFrom>
                <a:srgbClr val="89CB3B"/>
              </a:clrFrom>
              <a:clrTo>
                <a:srgbClr val="89CB3B">
                  <a:alpha val="0"/>
                </a:srgbClr>
              </a:clrTo>
            </a:clrChange>
            <a:extLst>
              <a:ext uri="{BEBA8EAE-BF5A-486C-A8C5-ECC9F3942E4B}">
                <a14:imgProps xmlns:a14="http://schemas.microsoft.com/office/drawing/2010/main">
                  <a14:imgLayer r:embed="rId12">
                    <a14:imgEffect>
                      <a14:backgroundRemoval t="9877" b="93827" l="9574" r="89894">
                        <a14:foregroundMark x1="22872" y1="32099" x2="22872" y2="32099"/>
                        <a14:foregroundMark x1="41489" y1="93827" x2="41489" y2="93827"/>
                      </a14:backgroundRemoval>
                    </a14:imgEffect>
                  </a14:imgLayer>
                </a14:imgProps>
              </a:ext>
            </a:extLst>
          </a:blip>
          <a:stretch>
            <a:fillRect/>
          </a:stretch>
        </p:blipFill>
        <p:spPr>
          <a:xfrm>
            <a:off x="6284845" y="5189994"/>
            <a:ext cx="845378" cy="728464"/>
          </a:xfrm>
          <a:prstGeom prst="rect">
            <a:avLst/>
          </a:prstGeom>
        </p:spPr>
      </p:pic>
    </p:spTree>
    <p:extLst>
      <p:ext uri="{BB962C8B-B14F-4D97-AF65-F5344CB8AC3E}">
        <p14:creationId xmlns:p14="http://schemas.microsoft.com/office/powerpoint/2010/main" val="249945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t Mary's PPT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 Mary's PPT Theme" id="{13B75E6D-0D2B-1240-A4BD-B72D13A0A7B2}" vid="{EFF62CFF-D2D0-CC40-9DA5-DD13E515B4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St Mary's PPT Theme</Template>
  <TotalTime>1393</TotalTime>
  <Words>641</Words>
  <Application>Microsoft Office PowerPoint</Application>
  <PresentationFormat>Widescreen</PresentationFormat>
  <Paragraphs>88</Paragraphs>
  <Slides>14</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Berlin Sans FB</vt:lpstr>
      <vt:lpstr>Berlin Sans FB Demi</vt:lpstr>
      <vt:lpstr>Calibri</vt:lpstr>
      <vt:lpstr>Calibri Light</vt:lpstr>
      <vt:lpstr>Candara</vt:lpstr>
      <vt:lpstr>Century Gothic</vt:lpstr>
      <vt:lpstr>Times New Roman</vt:lpstr>
      <vt:lpstr>St Mary's PPT Theme</vt:lpstr>
      <vt:lpstr>PowerPoint Presentation</vt:lpstr>
      <vt:lpstr>PowerPoint Presentation</vt:lpstr>
      <vt:lpstr>PowerPoint Presentation</vt:lpstr>
      <vt:lpstr>Let us remember that we are in the Holy Presence of God...</vt:lpstr>
      <vt:lpstr>PowerPoint Presentation</vt:lpstr>
      <vt:lpstr>PowerPoint Presentation</vt:lpstr>
      <vt:lpstr>PowerPoint Presentation</vt:lpstr>
      <vt:lpstr>PowerPoint Presentation</vt:lpstr>
      <vt:lpstr>PowerPoint Presentation</vt:lpstr>
      <vt:lpstr>PowerPoint Presentation</vt:lpstr>
      <vt:lpstr>Let us pray: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Andrews, Louisa</dc:creator>
  <cp:lastModifiedBy>C Jones</cp:lastModifiedBy>
  <cp:revision>89</cp:revision>
  <dcterms:created xsi:type="dcterms:W3CDTF">2020-09-08T10:31:57Z</dcterms:created>
  <dcterms:modified xsi:type="dcterms:W3CDTF">2026-01-27T09:41:49Z</dcterms:modified>
</cp:coreProperties>
</file>