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3" d="100"/>
          <a:sy n="83" d="100"/>
        </p:scale>
        <p:origin x="14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88A4D-72B5-4A98-A7AD-837091825452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E754E-1232-4477-8A5B-0CC3C0001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268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88A4D-72B5-4A98-A7AD-837091825452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E754E-1232-4477-8A5B-0CC3C0001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665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88A4D-72B5-4A98-A7AD-837091825452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E754E-1232-4477-8A5B-0CC3C0001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490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88A4D-72B5-4A98-A7AD-837091825452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E754E-1232-4477-8A5B-0CC3C0001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13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88A4D-72B5-4A98-A7AD-837091825452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E754E-1232-4477-8A5B-0CC3C0001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295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88A4D-72B5-4A98-A7AD-837091825452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E754E-1232-4477-8A5B-0CC3C0001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125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88A4D-72B5-4A98-A7AD-837091825452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E754E-1232-4477-8A5B-0CC3C0001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859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88A4D-72B5-4A98-A7AD-837091825452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E754E-1232-4477-8A5B-0CC3C0001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541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88A4D-72B5-4A98-A7AD-837091825452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E754E-1232-4477-8A5B-0CC3C0001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24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88A4D-72B5-4A98-A7AD-837091825452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E754E-1232-4477-8A5B-0CC3C0001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104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88A4D-72B5-4A98-A7AD-837091825452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E754E-1232-4477-8A5B-0CC3C0001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289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88A4D-72B5-4A98-A7AD-837091825452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E754E-1232-4477-8A5B-0CC3C00011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32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1889"/>
            <a:ext cx="1339028" cy="151876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226708" y="139015"/>
            <a:ext cx="5384807" cy="5447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940" dirty="0">
                <a:solidFill>
                  <a:srgbClr val="D29500"/>
                </a:solidFill>
                <a:latin typeface="Lato" panose="020F0502020204030203" pitchFamily="34" charset="0"/>
              </a:rPr>
              <a:t>KS3 ASSESSMENT </a:t>
            </a:r>
            <a:r>
              <a:rPr lang="en-GB" sz="2940" dirty="0">
                <a:solidFill>
                  <a:srgbClr val="002060"/>
                </a:solidFill>
                <a:latin typeface="Lato" panose="020F0502020204030203" pitchFamily="34" charset="0"/>
              </a:rPr>
              <a:t>IN </a:t>
            </a:r>
            <a:r>
              <a:rPr lang="en-GB" sz="2940" dirty="0" smtClean="0">
                <a:solidFill>
                  <a:srgbClr val="002060"/>
                </a:solidFill>
                <a:latin typeface="Lato" panose="020F0502020204030203" pitchFamily="34" charset="0"/>
              </a:rPr>
              <a:t>SCIENCE</a:t>
            </a:r>
            <a:endParaRPr lang="en-GB" sz="2940" dirty="0">
              <a:solidFill>
                <a:srgbClr val="002060"/>
              </a:solidFill>
              <a:latin typeface="Lato" panose="020F0502020204030203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247082" y="1863526"/>
          <a:ext cx="12339667" cy="71614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0548">
                  <a:extLst>
                    <a:ext uri="{9D8B030D-6E8A-4147-A177-3AD203B41FA5}">
                      <a16:colId xmlns:a16="http://schemas.microsoft.com/office/drawing/2014/main" val="351465365"/>
                    </a:ext>
                  </a:extLst>
                </a:gridCol>
                <a:gridCol w="4502552">
                  <a:extLst>
                    <a:ext uri="{9D8B030D-6E8A-4147-A177-3AD203B41FA5}">
                      <a16:colId xmlns:a16="http://schemas.microsoft.com/office/drawing/2014/main" val="3818681189"/>
                    </a:ext>
                  </a:extLst>
                </a:gridCol>
                <a:gridCol w="4502552">
                  <a:extLst>
                    <a:ext uri="{9D8B030D-6E8A-4147-A177-3AD203B41FA5}">
                      <a16:colId xmlns:a16="http://schemas.microsoft.com/office/drawing/2014/main" val="1485819097"/>
                    </a:ext>
                  </a:extLst>
                </a:gridCol>
                <a:gridCol w="2864015">
                  <a:extLst>
                    <a:ext uri="{9D8B030D-6E8A-4147-A177-3AD203B41FA5}">
                      <a16:colId xmlns:a16="http://schemas.microsoft.com/office/drawing/2014/main" val="266219313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Knowledge</a:t>
                      </a:r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Skills</a:t>
                      </a:r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Communication</a:t>
                      </a:r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9283177"/>
                  </a:ext>
                </a:extLst>
              </a:tr>
              <a:tr h="218010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Year 7</a:t>
                      </a:r>
                      <a:endParaRPr lang="en-GB" sz="2000" b="1" dirty="0"/>
                    </a:p>
                  </a:txBody>
                  <a:tcPr marL="118169" marR="118169" marT="59084" marB="59084" vert="vert27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The Solar System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Electricity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Rocks</a:t>
                      </a:r>
                      <a:r>
                        <a:rPr lang="en-GB" sz="1300" baseline="0" dirty="0" smtClean="0"/>
                        <a:t> and Geology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Chemical Reactions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Reproduction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Acids and Alkalis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Cells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Energy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Forces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Particles and Solutions</a:t>
                      </a: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Work scientifically</a:t>
                      </a:r>
                      <a:r>
                        <a:rPr lang="en-GB" sz="1300" b="1" baseline="0" dirty="0" smtClean="0"/>
                        <a:t> a</a:t>
                      </a:r>
                      <a:r>
                        <a:rPr lang="en-GB" sz="1300" b="1" dirty="0" smtClean="0"/>
                        <a:t>s relevant to the topic studied: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Work safely in labs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Control</a:t>
                      </a:r>
                      <a:r>
                        <a:rPr lang="en-GB" sz="1300" baseline="0" dirty="0" smtClean="0"/>
                        <a:t> variables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Predict and write hypotheses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Plan and organise experiments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Draw scientific apparatus, models and diagrams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Observe,</a:t>
                      </a:r>
                      <a:r>
                        <a:rPr lang="en-GB" sz="1300" baseline="0" dirty="0" smtClean="0"/>
                        <a:t> measure and calculate results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Plot graphs and interpret data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Calculate</a:t>
                      </a:r>
                      <a:r>
                        <a:rPr lang="en-GB" sz="1300" baseline="0" dirty="0" smtClean="0"/>
                        <a:t> scientific formulas using standard units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Conclude and evaluate effectively</a:t>
                      </a: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As relevant to the topic studied</a:t>
                      </a:r>
                    </a:p>
                    <a:p>
                      <a:pPr marL="285750" marR="0" lvl="0" indent="-2857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dirty="0" smtClean="0"/>
                        <a:t>Accurate use of spelling, punctuation and grammar in written</a:t>
                      </a:r>
                      <a:r>
                        <a:rPr lang="en-GB" sz="1300" baseline="0" dirty="0" smtClean="0"/>
                        <a:t> communication including spelling</a:t>
                      </a:r>
                      <a:r>
                        <a:rPr lang="en-GB" sz="1300" dirty="0" smtClean="0"/>
                        <a:t> key terms correctly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Contribute effectively to class discussion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Articulate</a:t>
                      </a:r>
                      <a:r>
                        <a:rPr lang="en-GB" sz="1300" baseline="0" dirty="0" smtClean="0"/>
                        <a:t> their ideas about a text, a topic, a character, a writer…</a:t>
                      </a:r>
                      <a:endParaRPr lang="en-GB" sz="130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Articulate sequences, concepts,</a:t>
                      </a:r>
                      <a:r>
                        <a:rPr lang="en-GB" sz="1300" baseline="0" dirty="0" smtClean="0"/>
                        <a:t> processes and key ideas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Understand</a:t>
                      </a:r>
                      <a:r>
                        <a:rPr lang="en-GB" sz="1300" baseline="0" dirty="0" smtClean="0"/>
                        <a:t> bias and effectively review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Structure investigations and conclusions</a:t>
                      </a: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8344070"/>
                  </a:ext>
                </a:extLst>
              </a:tr>
              <a:tr h="218010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Year 8</a:t>
                      </a:r>
                      <a:endParaRPr lang="en-GB" sz="2000" b="1" dirty="0"/>
                    </a:p>
                  </a:txBody>
                  <a:tcPr marL="118169" marR="118169" marT="59084" marB="59084" vert="vert27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Atoms, Elements, Compounds and Mixtures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Food and Digestion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Heating and Cooling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Adaptations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Microbes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Respiration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Light and 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8227416"/>
                  </a:ext>
                </a:extLst>
              </a:tr>
              <a:tr h="218010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Year 9</a:t>
                      </a:r>
                      <a:endParaRPr lang="en-GB" sz="2000" b="1" dirty="0"/>
                    </a:p>
                  </a:txBody>
                  <a:tcPr marL="118169" marR="118169" marT="59084" marB="59084" vert="vert27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Plants and Photosynthesis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Environmental Chemistry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Speed,</a:t>
                      </a:r>
                      <a:r>
                        <a:rPr lang="en-GB" sz="1300" baseline="0" dirty="0" smtClean="0"/>
                        <a:t> Pressure and Moments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Reactions of Metals and Metal compounds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Inheritance and Selection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Atomic Structure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Fitness and Health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Gravity and Space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Patterns of Reactivity</a:t>
                      </a: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300" dirty="0" smtClean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9631941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1196524" y="729140"/>
            <a:ext cx="91975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002060"/>
                </a:solidFill>
                <a:latin typeface="Lato" panose="020F0502020204030203" pitchFamily="34" charset="0"/>
              </a:rPr>
              <a:t>Our KS3 </a:t>
            </a:r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Science </a:t>
            </a:r>
            <a:r>
              <a:rPr lang="en-GB" sz="1600" dirty="0">
                <a:solidFill>
                  <a:srgbClr val="002060"/>
                </a:solidFill>
                <a:latin typeface="Lato" panose="020F0502020204030203" pitchFamily="34" charset="0"/>
              </a:rPr>
              <a:t>curriculum, which follows the national </a:t>
            </a:r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curriculum, </a:t>
            </a:r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 aims to develop scientific knowledge and understanding in biology, chemistry and physics. </a:t>
            </a:r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We seek to develop students understanding of the natural world and equip them with the knowledge and skills to understand the implications of science for the future.</a:t>
            </a:r>
            <a:endParaRPr lang="en-GB" sz="1600" dirty="0">
              <a:solidFill>
                <a:srgbClr val="002060"/>
              </a:solidFill>
              <a:latin typeface="Lato" panose="020F050202020403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3904" y="63355"/>
            <a:ext cx="1752845" cy="169729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45155" y="9127812"/>
            <a:ext cx="1244159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*This table is not exhaustive and seeks to reflect some of the major knowledge, skills and communication developed in this subject area.</a:t>
            </a:r>
            <a:endParaRPr lang="en-GB" sz="1600" dirty="0">
              <a:solidFill>
                <a:srgbClr val="002060"/>
              </a:solidFill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9271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271</Words>
  <Application>Microsoft Office PowerPoint</Application>
  <PresentationFormat>A3 Paper (297x420 mm)</PresentationFormat>
  <Paragraphs>52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Lato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 Cassidy</dc:creator>
  <cp:lastModifiedBy>A Cassidy</cp:lastModifiedBy>
  <cp:revision>1</cp:revision>
  <dcterms:created xsi:type="dcterms:W3CDTF">2024-05-22T11:13:26Z</dcterms:created>
  <dcterms:modified xsi:type="dcterms:W3CDTF">2024-05-22T11:13:43Z</dcterms:modified>
</cp:coreProperties>
</file>